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autoCompressPictures="0">
  <p:sldMasterIdLst>
    <p:sldMasterId id="2147483648" r:id="rId4"/>
  </p:sldMasterIdLst>
  <p:notesMasterIdLst>
    <p:notesMasterId r:id="rId20"/>
  </p:notesMasterIdLst>
  <p:handoutMasterIdLst>
    <p:handoutMasterId r:id="rId21"/>
  </p:handoutMasterIdLst>
  <p:sldIdLst>
    <p:sldId id="256" r:id="rId5"/>
    <p:sldId id="265" r:id="rId6"/>
    <p:sldId id="275" r:id="rId7"/>
    <p:sldId id="268" r:id="rId8"/>
    <p:sldId id="267" r:id="rId9"/>
    <p:sldId id="269" r:id="rId10"/>
    <p:sldId id="270" r:id="rId11"/>
    <p:sldId id="276" r:id="rId12"/>
    <p:sldId id="271" r:id="rId13"/>
    <p:sldId id="272" r:id="rId14"/>
    <p:sldId id="273" r:id="rId15"/>
    <p:sldId id="274" r:id="rId16"/>
    <p:sldId id="277" r:id="rId17"/>
    <p:sldId id="278" r:id="rId18"/>
    <p:sldId id="279" r:id="rId19"/>
  </p:sldIdLst>
  <p:sldSz cx="12188825" cy="6858000"/>
  <p:notesSz cx="6858000" cy="9144000"/>
  <p:defaultTextStyle>
    <a:defPPr algn="r" rtl="1">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8" pos="383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706" autoAdjust="0"/>
  </p:normalViewPr>
  <p:slideViewPr>
    <p:cSldViewPr showGuides="1">
      <p:cViewPr varScale="1">
        <p:scale>
          <a:sx n="110" d="100"/>
          <a:sy n="110" d="100"/>
        </p:scale>
        <p:origin x="558" y="84"/>
      </p:cViewPr>
      <p:guideLst>
        <p:guide orient="horz" pos="2160"/>
        <p:guide pos="3839"/>
      </p:guideLst>
    </p:cSldViewPr>
  </p:slideViewPr>
  <p:notesTextViewPr>
    <p:cViewPr>
      <p:scale>
        <a:sx n="1" d="1"/>
        <a:sy n="1" d="1"/>
      </p:scale>
      <p:origin x="0" y="0"/>
    </p:cViewPr>
  </p:notesTextViewPr>
  <p:notesViewPr>
    <p:cSldViewPr showGuides="1">
      <p:cViewPr varScale="1">
        <p:scale>
          <a:sx n="72" d="100"/>
          <a:sy n="72" d="100"/>
        </p:scale>
        <p:origin x="414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4400" y="0"/>
            <a:ext cx="2971800" cy="458788"/>
          </a:xfrm>
          <a:prstGeom prst="rect">
            <a:avLst/>
          </a:prstGeom>
        </p:spPr>
        <p:txBody>
          <a:bodyPr vert="horz" lIns="91440" tIns="45720" rIns="91440" bIns="45720" rtlCol="1"/>
          <a:lstStyle>
            <a:lvl1pPr algn="r" rtl="1">
              <a:defRPr sz="1200"/>
            </a:lvl1pPr>
          </a:lstStyle>
          <a:p>
            <a:pPr rtl="1"/>
            <a:endParaRPr lang="ar-SA" dirty="0">
              <a:latin typeface="Tahoma" panose="020B0604030504040204" pitchFamily="34" charset="0"/>
              <a:ea typeface="Tahoma" panose="020B0604030504040204" pitchFamily="34" charset="0"/>
              <a:cs typeface="Tahoma" panose="020B0604030504040204" pitchFamily="34" charset="0"/>
            </a:endParaRPr>
          </a:p>
        </p:txBody>
      </p:sp>
      <p:sp>
        <p:nvSpPr>
          <p:cNvPr id="3" name="عنصر نائب للتاريخ 2"/>
          <p:cNvSpPr>
            <a:spLocks noGrp="1"/>
          </p:cNvSpPr>
          <p:nvPr>
            <p:ph type="dt" sz="quarter" idx="1"/>
          </p:nvPr>
        </p:nvSpPr>
        <p:spPr>
          <a:xfrm>
            <a:off x="0" y="0"/>
            <a:ext cx="2971800" cy="458788"/>
          </a:xfrm>
          <a:prstGeom prst="rect">
            <a:avLst/>
          </a:prstGeom>
        </p:spPr>
        <p:txBody>
          <a:bodyPr vert="horz" lIns="91440" tIns="45720" rIns="91440" bIns="45720" rtlCol="1"/>
          <a:lstStyle>
            <a:lvl1pPr algn="r" rtl="1">
              <a:defRPr sz="1200"/>
            </a:lvl1pPr>
          </a:lstStyle>
          <a:p>
            <a:pPr algn="l" rtl="1"/>
            <a:fld id="{7AED4129-C855-419C-9546-0B757A260673}" type="datetime1">
              <a:rPr lang="ar-SA" smtClean="0">
                <a:latin typeface="Tahoma" panose="020B0604030504040204" pitchFamily="34" charset="0"/>
                <a:ea typeface="Tahoma" panose="020B0604030504040204" pitchFamily="34" charset="0"/>
                <a:cs typeface="Tahoma" panose="020B0604030504040204" pitchFamily="34" charset="0"/>
              </a:rPr>
              <a:pPr algn="l" rtl="1"/>
              <a:t>27/04/1440</a:t>
            </a:fld>
            <a:endParaRPr lang="ar-SA" dirty="0">
              <a:latin typeface="Tahoma" panose="020B0604030504040204" pitchFamily="34" charset="0"/>
              <a:ea typeface="Tahoma" panose="020B0604030504040204" pitchFamily="34" charset="0"/>
              <a:cs typeface="Tahoma" panose="020B0604030504040204" pitchFamily="34" charset="0"/>
            </a:endParaRPr>
          </a:p>
        </p:txBody>
      </p:sp>
      <p:sp>
        <p:nvSpPr>
          <p:cNvPr id="4" name="عنصر نائب للتذييل 3"/>
          <p:cNvSpPr>
            <a:spLocks noGrp="1"/>
          </p:cNvSpPr>
          <p:nvPr>
            <p:ph type="ftr" sz="quarter" idx="2"/>
          </p:nvPr>
        </p:nvSpPr>
        <p:spPr>
          <a:xfrm>
            <a:off x="3884400" y="8685213"/>
            <a:ext cx="2971800" cy="458787"/>
          </a:xfrm>
          <a:prstGeom prst="rect">
            <a:avLst/>
          </a:prstGeom>
        </p:spPr>
        <p:txBody>
          <a:bodyPr vert="horz" lIns="91440" tIns="45720" rIns="91440" bIns="45720" rtlCol="1" anchor="b"/>
          <a:lstStyle>
            <a:lvl1pPr algn="r" rtl="1">
              <a:defRPr sz="1200"/>
            </a:lvl1pPr>
          </a:lstStyle>
          <a:p>
            <a:pPr rtl="1"/>
            <a:endParaRPr lang="ar-SA" dirty="0">
              <a:latin typeface="Tahoma" panose="020B0604030504040204" pitchFamily="34" charset="0"/>
              <a:ea typeface="Tahoma" panose="020B0604030504040204" pitchFamily="34" charset="0"/>
              <a:cs typeface="Tahoma" panose="020B0604030504040204" pitchFamily="34" charset="0"/>
            </a:endParaRPr>
          </a:p>
        </p:txBody>
      </p:sp>
      <p:sp>
        <p:nvSpPr>
          <p:cNvPr id="5" name="عنصر نائب لرقم الشريحة 4"/>
          <p:cNvSpPr>
            <a:spLocks noGrp="1"/>
          </p:cNvSpPr>
          <p:nvPr>
            <p:ph type="sldNum" sz="quarter" idx="3"/>
          </p:nvPr>
        </p:nvSpPr>
        <p:spPr>
          <a:xfrm>
            <a:off x="0" y="8685213"/>
            <a:ext cx="2971800" cy="458787"/>
          </a:xfrm>
          <a:prstGeom prst="rect">
            <a:avLst/>
          </a:prstGeom>
        </p:spPr>
        <p:txBody>
          <a:bodyPr vert="horz" lIns="91440" tIns="45720" rIns="91440" bIns="45720" rtlCol="1" anchor="b"/>
          <a:lstStyle>
            <a:lvl1pPr algn="r" rtl="1">
              <a:defRPr sz="1200"/>
            </a:lvl1pPr>
          </a:lstStyle>
          <a:p>
            <a:pPr algn="l" rtl="1"/>
            <a:fld id="{CA4CBEF8-5CDE-472B-839B-B8BB0C881006}" type="slidenum">
              <a:rPr lang="ar-SA">
                <a:latin typeface="Tahoma" panose="020B0604030504040204" pitchFamily="34" charset="0"/>
                <a:ea typeface="Tahoma" panose="020B0604030504040204" pitchFamily="34" charset="0"/>
                <a:cs typeface="Tahoma" panose="020B0604030504040204" pitchFamily="34" charset="0"/>
              </a:rPr>
              <a:pPr algn="l" rtl="1"/>
              <a:t>‹N°›</a:t>
            </a:fld>
            <a:endParaRPr lang="ar-SA"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263289295"/>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4400" y="0"/>
            <a:ext cx="2971800" cy="457200"/>
          </a:xfrm>
          <a:prstGeom prst="rect">
            <a:avLst/>
          </a:prstGeom>
        </p:spPr>
        <p:txBody>
          <a:bodyPr vert="horz" lIns="91440" tIns="45720" rIns="91440" bIns="45720" rtlCol="1"/>
          <a:lstStyle>
            <a:lvl1pPr algn="r" rtl="1">
              <a:defRPr sz="1200">
                <a:latin typeface="Tahoma" panose="020B0604030504040204" pitchFamily="34" charset="0"/>
                <a:ea typeface="Tahoma" panose="020B0604030504040204" pitchFamily="34" charset="0"/>
                <a:cs typeface="Tahoma" panose="020B0604030504040204" pitchFamily="34" charset="0"/>
              </a:defRPr>
            </a:lvl1pPr>
          </a:lstStyle>
          <a:p>
            <a:endParaRPr lang="ar-SA" noProof="0" dirty="0"/>
          </a:p>
        </p:txBody>
      </p:sp>
      <p:sp>
        <p:nvSpPr>
          <p:cNvPr id="3" name="عنصر نائب للتاريخ 2"/>
          <p:cNvSpPr>
            <a:spLocks noGrp="1"/>
          </p:cNvSpPr>
          <p:nvPr>
            <p:ph type="dt" idx="1"/>
          </p:nvPr>
        </p:nvSpPr>
        <p:spPr>
          <a:xfrm>
            <a:off x="0" y="0"/>
            <a:ext cx="2971800" cy="457200"/>
          </a:xfrm>
          <a:prstGeom prst="rect">
            <a:avLst/>
          </a:prstGeom>
        </p:spPr>
        <p:txBody>
          <a:bodyPr vert="horz" lIns="91440" tIns="45720" rIns="91440" bIns="45720" rtlCol="1"/>
          <a:lstStyle>
            <a:lvl1pPr algn="l" rtl="1">
              <a:defRPr sz="1200">
                <a:latin typeface="Tahoma" panose="020B0604030504040204" pitchFamily="34" charset="0"/>
                <a:ea typeface="Tahoma" panose="020B0604030504040204" pitchFamily="34" charset="0"/>
                <a:cs typeface="Tahoma" panose="020B0604030504040204" pitchFamily="34" charset="0"/>
              </a:defRPr>
            </a:lvl1pPr>
          </a:lstStyle>
          <a:p>
            <a:fld id="{2410A918-1346-48EB-B0B8-F18AAB450883}" type="datetime1">
              <a:rPr lang="ar-SA" noProof="0" smtClean="0"/>
              <a:pPr/>
              <a:t>27/04/1440</a:t>
            </a:fld>
            <a:endParaRPr lang="ar-SA" noProof="0" dirty="0"/>
          </a:p>
        </p:txBody>
      </p:sp>
      <p:sp>
        <p:nvSpPr>
          <p:cNvPr id="4" name="عنصر نائب لصورة الشريحة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1" anchor="ctr"/>
          <a:lstStyle/>
          <a:p>
            <a:pPr rtl="1"/>
            <a:endParaRPr lang="ar-SA" noProof="0"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rtl="1"/>
            <a:r>
              <a:rPr lang="ar-SA" noProof="0" dirty="0"/>
              <a:t>انقر لتحرير أنماط النص الرئيسي</a:t>
            </a:r>
          </a:p>
          <a:p>
            <a:pPr lvl="1" rtl="1"/>
            <a:r>
              <a:rPr lang="ar-SA" noProof="0" dirty="0"/>
              <a:t>المستوى الثاني</a:t>
            </a:r>
          </a:p>
          <a:p>
            <a:pPr lvl="2" rtl="1"/>
            <a:r>
              <a:rPr lang="ar-SA" noProof="0" dirty="0"/>
              <a:t>المستوى الثالث</a:t>
            </a:r>
          </a:p>
          <a:p>
            <a:pPr lvl="3" rtl="1"/>
            <a:r>
              <a:rPr lang="ar-SA" noProof="0" dirty="0"/>
              <a:t>المستوى الرابع</a:t>
            </a:r>
          </a:p>
          <a:p>
            <a:pPr lvl="4" rtl="1"/>
            <a:r>
              <a:rPr lang="ar-SA" noProof="0" dirty="0"/>
              <a:t>المستوى الخامس</a:t>
            </a:r>
          </a:p>
        </p:txBody>
      </p:sp>
      <p:sp>
        <p:nvSpPr>
          <p:cNvPr id="6" name="عنصر نائب للتذييل 5"/>
          <p:cNvSpPr>
            <a:spLocks noGrp="1"/>
          </p:cNvSpPr>
          <p:nvPr>
            <p:ph type="ftr" sz="quarter" idx="4"/>
          </p:nvPr>
        </p:nvSpPr>
        <p:spPr>
          <a:xfrm>
            <a:off x="3884400" y="8685213"/>
            <a:ext cx="2971800" cy="457200"/>
          </a:xfrm>
          <a:prstGeom prst="rect">
            <a:avLst/>
          </a:prstGeom>
        </p:spPr>
        <p:txBody>
          <a:bodyPr vert="horz" lIns="91440" tIns="45720" rIns="91440" bIns="45720" rtlCol="1" anchor="b"/>
          <a:lstStyle>
            <a:lvl1pPr algn="r" rtl="1">
              <a:defRPr sz="1200">
                <a:latin typeface="Tahoma" panose="020B0604030504040204" pitchFamily="34" charset="0"/>
                <a:ea typeface="Tahoma" panose="020B0604030504040204" pitchFamily="34" charset="0"/>
                <a:cs typeface="Tahoma" panose="020B0604030504040204" pitchFamily="34" charset="0"/>
              </a:defRPr>
            </a:lvl1pPr>
          </a:lstStyle>
          <a:p>
            <a:endParaRPr lang="ar-SA" noProof="0" dirty="0"/>
          </a:p>
        </p:txBody>
      </p:sp>
      <p:sp>
        <p:nvSpPr>
          <p:cNvPr id="7" name="عنصر نائب لرقم الشريحة 6"/>
          <p:cNvSpPr>
            <a:spLocks noGrp="1"/>
          </p:cNvSpPr>
          <p:nvPr>
            <p:ph type="sldNum" sz="quarter" idx="5"/>
          </p:nvPr>
        </p:nvSpPr>
        <p:spPr>
          <a:xfrm>
            <a:off x="0" y="8685213"/>
            <a:ext cx="2971800" cy="457200"/>
          </a:xfrm>
          <a:prstGeom prst="rect">
            <a:avLst/>
          </a:prstGeom>
        </p:spPr>
        <p:txBody>
          <a:bodyPr vert="horz" lIns="91440" tIns="45720" rIns="91440" bIns="45720" rtlCol="1" anchor="b"/>
          <a:lstStyle>
            <a:lvl1pPr algn="l" rtl="1">
              <a:defRPr sz="1200">
                <a:latin typeface="Tahoma" panose="020B0604030504040204" pitchFamily="34" charset="0"/>
                <a:ea typeface="Tahoma" panose="020B0604030504040204" pitchFamily="34" charset="0"/>
                <a:cs typeface="Tahoma" panose="020B0604030504040204" pitchFamily="34" charset="0"/>
              </a:defRPr>
            </a:lvl1pPr>
          </a:lstStyle>
          <a:p>
            <a:fld id="{6BB98AFB-CB0D-4DFE-87B9-B4B0D0DE73CD}" type="slidenum">
              <a:rPr lang="ar-SA" noProof="0" smtClean="0"/>
              <a:pPr/>
              <a:t>‹N°›</a:t>
            </a:fld>
            <a:endParaRPr lang="ar-SA" noProof="0" dirty="0"/>
          </a:p>
        </p:txBody>
      </p:sp>
    </p:spTree>
    <p:extLst>
      <p:ext uri="{BB962C8B-B14F-4D97-AF65-F5344CB8AC3E}">
        <p14:creationId xmlns:p14="http://schemas.microsoft.com/office/powerpoint/2010/main" val="2512805817"/>
      </p:ext>
    </p:extLst>
  </p:cSld>
  <p:clrMap bg1="lt1" tx1="dk1" bg2="lt2" tx2="dk2" accent1="accent1" accent2="accent2" accent3="accent3" accent4="accent4" accent5="accent5" accent6="accent6" hlink="hlink" folHlink="folHlink"/>
  <p:hf hdr="0" ftr="0"/>
  <p:notesStyle>
    <a:lvl1pPr marL="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45720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91440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37160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182880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5" name="عنصر نائب لرقم الشريحة 4"/>
          <p:cNvSpPr>
            <a:spLocks noGrp="1"/>
          </p:cNvSpPr>
          <p:nvPr>
            <p:ph type="sldNum" sz="quarter" idx="11"/>
          </p:nvPr>
        </p:nvSpPr>
        <p:spPr/>
        <p:txBody>
          <a:bodyPr/>
          <a:lstStyle/>
          <a:p>
            <a:pPr rtl="1"/>
            <a:fld id="{6BB98AFB-CB0D-4DFE-87B9-B4B0D0DE73CD}" type="slidenum">
              <a:rPr lang="ar-SA" smtClean="0"/>
              <a:pPr rtl="1"/>
              <a:t>1</a:t>
            </a:fld>
            <a:endParaRPr lang="ar-SA" dirty="0"/>
          </a:p>
        </p:txBody>
      </p:sp>
    </p:spTree>
    <p:extLst>
      <p:ext uri="{BB962C8B-B14F-4D97-AF65-F5344CB8AC3E}">
        <p14:creationId xmlns:p14="http://schemas.microsoft.com/office/powerpoint/2010/main" val="10921475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5" name="عنصر نائب لرقم الشريحة 4"/>
          <p:cNvSpPr>
            <a:spLocks noGrp="1"/>
          </p:cNvSpPr>
          <p:nvPr>
            <p:ph type="sldNum" sz="quarter" idx="11"/>
          </p:nvPr>
        </p:nvSpPr>
        <p:spPr/>
        <p:txBody>
          <a:bodyPr/>
          <a:lstStyle/>
          <a:p>
            <a:pPr rtl="1"/>
            <a:fld id="{6BB98AFB-CB0D-4DFE-87B9-B4B0D0DE73CD}" type="slidenum">
              <a:rPr lang="ar-SA" smtClean="0"/>
              <a:pPr rtl="1"/>
              <a:t>12</a:t>
            </a:fld>
            <a:endParaRPr lang="ar-SA" dirty="0"/>
          </a:p>
        </p:txBody>
      </p:sp>
    </p:spTree>
    <p:extLst>
      <p:ext uri="{BB962C8B-B14F-4D97-AF65-F5344CB8AC3E}">
        <p14:creationId xmlns:p14="http://schemas.microsoft.com/office/powerpoint/2010/main" val="3556351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5" name="عنصر نائب لرقم الشريحة 4"/>
          <p:cNvSpPr>
            <a:spLocks noGrp="1"/>
          </p:cNvSpPr>
          <p:nvPr>
            <p:ph type="sldNum" sz="quarter" idx="11"/>
          </p:nvPr>
        </p:nvSpPr>
        <p:spPr/>
        <p:txBody>
          <a:bodyPr/>
          <a:lstStyle/>
          <a:p>
            <a:pPr rtl="1"/>
            <a:fld id="{6BB98AFB-CB0D-4DFE-87B9-B4B0D0DE73CD}" type="slidenum">
              <a:rPr lang="ar-SA" smtClean="0"/>
              <a:pPr rtl="1"/>
              <a:t>2</a:t>
            </a:fld>
            <a:endParaRPr lang="ar-SA" dirty="0"/>
          </a:p>
        </p:txBody>
      </p:sp>
    </p:spTree>
    <p:extLst>
      <p:ext uri="{BB962C8B-B14F-4D97-AF65-F5344CB8AC3E}">
        <p14:creationId xmlns:p14="http://schemas.microsoft.com/office/powerpoint/2010/main" val="537770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5" name="عنصر نائب لرقم الشريحة 4"/>
          <p:cNvSpPr>
            <a:spLocks noGrp="1"/>
          </p:cNvSpPr>
          <p:nvPr>
            <p:ph type="sldNum" sz="quarter" idx="11"/>
          </p:nvPr>
        </p:nvSpPr>
        <p:spPr/>
        <p:txBody>
          <a:bodyPr/>
          <a:lstStyle/>
          <a:p>
            <a:pPr rtl="1"/>
            <a:fld id="{6BB98AFB-CB0D-4DFE-87B9-B4B0D0DE73CD}" type="slidenum">
              <a:rPr lang="ar-SA" smtClean="0"/>
              <a:pPr rtl="1"/>
              <a:t>4</a:t>
            </a:fld>
            <a:endParaRPr lang="ar-SA" dirty="0"/>
          </a:p>
        </p:txBody>
      </p:sp>
    </p:spTree>
    <p:extLst>
      <p:ext uri="{BB962C8B-B14F-4D97-AF65-F5344CB8AC3E}">
        <p14:creationId xmlns:p14="http://schemas.microsoft.com/office/powerpoint/2010/main" val="3359934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5" name="عنصر نائب لرقم الشريحة 4"/>
          <p:cNvSpPr>
            <a:spLocks noGrp="1"/>
          </p:cNvSpPr>
          <p:nvPr>
            <p:ph type="sldNum" sz="quarter" idx="11"/>
          </p:nvPr>
        </p:nvSpPr>
        <p:spPr/>
        <p:txBody>
          <a:bodyPr/>
          <a:lstStyle/>
          <a:p>
            <a:pPr rtl="1"/>
            <a:fld id="{6BB98AFB-CB0D-4DFE-87B9-B4B0D0DE73CD}" type="slidenum">
              <a:rPr lang="ar-SA" smtClean="0"/>
              <a:pPr rtl="1"/>
              <a:t>5</a:t>
            </a:fld>
            <a:endParaRPr lang="ar-SA" dirty="0"/>
          </a:p>
        </p:txBody>
      </p:sp>
    </p:spTree>
    <p:extLst>
      <p:ext uri="{BB962C8B-B14F-4D97-AF65-F5344CB8AC3E}">
        <p14:creationId xmlns:p14="http://schemas.microsoft.com/office/powerpoint/2010/main" val="2790433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5" name="عنصر نائب لرقم الشريحة 4"/>
          <p:cNvSpPr>
            <a:spLocks noGrp="1"/>
          </p:cNvSpPr>
          <p:nvPr>
            <p:ph type="sldNum" sz="quarter" idx="11"/>
          </p:nvPr>
        </p:nvSpPr>
        <p:spPr/>
        <p:txBody>
          <a:bodyPr/>
          <a:lstStyle/>
          <a:p>
            <a:pPr rtl="1"/>
            <a:fld id="{6BB98AFB-CB0D-4DFE-87B9-B4B0D0DE73CD}" type="slidenum">
              <a:rPr lang="ar-SA" smtClean="0"/>
              <a:pPr rtl="1"/>
              <a:t>6</a:t>
            </a:fld>
            <a:endParaRPr lang="ar-SA" dirty="0"/>
          </a:p>
        </p:txBody>
      </p:sp>
    </p:spTree>
    <p:extLst>
      <p:ext uri="{BB962C8B-B14F-4D97-AF65-F5344CB8AC3E}">
        <p14:creationId xmlns:p14="http://schemas.microsoft.com/office/powerpoint/2010/main" val="39660723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5" name="عنصر نائب لرقم الشريحة 4"/>
          <p:cNvSpPr>
            <a:spLocks noGrp="1"/>
          </p:cNvSpPr>
          <p:nvPr>
            <p:ph type="sldNum" sz="quarter" idx="11"/>
          </p:nvPr>
        </p:nvSpPr>
        <p:spPr/>
        <p:txBody>
          <a:bodyPr/>
          <a:lstStyle/>
          <a:p>
            <a:pPr rtl="1"/>
            <a:fld id="{6BB98AFB-CB0D-4DFE-87B9-B4B0D0DE73CD}" type="slidenum">
              <a:rPr lang="ar-SA" smtClean="0"/>
              <a:pPr rtl="1"/>
              <a:t>7</a:t>
            </a:fld>
            <a:endParaRPr lang="ar-SA" dirty="0"/>
          </a:p>
        </p:txBody>
      </p:sp>
    </p:spTree>
    <p:extLst>
      <p:ext uri="{BB962C8B-B14F-4D97-AF65-F5344CB8AC3E}">
        <p14:creationId xmlns:p14="http://schemas.microsoft.com/office/powerpoint/2010/main" val="14089891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5" name="عنصر نائب لرقم الشريحة 4"/>
          <p:cNvSpPr>
            <a:spLocks noGrp="1"/>
          </p:cNvSpPr>
          <p:nvPr>
            <p:ph type="sldNum" sz="quarter" idx="11"/>
          </p:nvPr>
        </p:nvSpPr>
        <p:spPr/>
        <p:txBody>
          <a:bodyPr/>
          <a:lstStyle/>
          <a:p>
            <a:pPr rtl="1"/>
            <a:fld id="{6BB98AFB-CB0D-4DFE-87B9-B4B0D0DE73CD}" type="slidenum">
              <a:rPr lang="ar-SA" smtClean="0"/>
              <a:pPr rtl="1"/>
              <a:t>9</a:t>
            </a:fld>
            <a:endParaRPr lang="ar-SA" dirty="0"/>
          </a:p>
        </p:txBody>
      </p:sp>
    </p:spTree>
    <p:extLst>
      <p:ext uri="{BB962C8B-B14F-4D97-AF65-F5344CB8AC3E}">
        <p14:creationId xmlns:p14="http://schemas.microsoft.com/office/powerpoint/2010/main" val="42923539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5" name="عنصر نائب لرقم الشريحة 4"/>
          <p:cNvSpPr>
            <a:spLocks noGrp="1"/>
          </p:cNvSpPr>
          <p:nvPr>
            <p:ph type="sldNum" sz="quarter" idx="11"/>
          </p:nvPr>
        </p:nvSpPr>
        <p:spPr/>
        <p:txBody>
          <a:bodyPr/>
          <a:lstStyle/>
          <a:p>
            <a:pPr rtl="1"/>
            <a:fld id="{6BB98AFB-CB0D-4DFE-87B9-B4B0D0DE73CD}" type="slidenum">
              <a:rPr lang="ar-SA" smtClean="0"/>
              <a:pPr rtl="1"/>
              <a:t>10</a:t>
            </a:fld>
            <a:endParaRPr lang="ar-SA" dirty="0"/>
          </a:p>
        </p:txBody>
      </p:sp>
    </p:spTree>
    <p:extLst>
      <p:ext uri="{BB962C8B-B14F-4D97-AF65-F5344CB8AC3E}">
        <p14:creationId xmlns:p14="http://schemas.microsoft.com/office/powerpoint/2010/main" val="25199856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5" name="عنصر نائب لرقم الشريحة 4"/>
          <p:cNvSpPr>
            <a:spLocks noGrp="1"/>
          </p:cNvSpPr>
          <p:nvPr>
            <p:ph type="sldNum" sz="quarter" idx="11"/>
          </p:nvPr>
        </p:nvSpPr>
        <p:spPr/>
        <p:txBody>
          <a:bodyPr/>
          <a:lstStyle/>
          <a:p>
            <a:pPr rtl="1"/>
            <a:fld id="{6BB98AFB-CB0D-4DFE-87B9-B4B0D0DE73CD}" type="slidenum">
              <a:rPr lang="ar-SA" smtClean="0"/>
              <a:pPr rtl="1"/>
              <a:t>11</a:t>
            </a:fld>
            <a:endParaRPr lang="ar-SA" dirty="0"/>
          </a:p>
        </p:txBody>
      </p:sp>
    </p:spTree>
    <p:extLst>
      <p:ext uri="{BB962C8B-B14F-4D97-AF65-F5344CB8AC3E}">
        <p14:creationId xmlns:p14="http://schemas.microsoft.com/office/powerpoint/2010/main" val="4609673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العنوان">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العنوان 1"/>
          <p:cNvSpPr>
            <a:spLocks noGrp="1"/>
          </p:cNvSpPr>
          <p:nvPr>
            <p:ph type="ctrTitle"/>
          </p:nvPr>
        </p:nvSpPr>
        <p:spPr>
          <a:xfrm flipH="1">
            <a:off x="6094411" y="533400"/>
            <a:ext cx="5029200" cy="2514601"/>
          </a:xfrm>
        </p:spPr>
        <p:txBody>
          <a:bodyPr rtlCol="1">
            <a:normAutofit/>
          </a:bodyPr>
          <a:lstStyle>
            <a:lvl1pPr algn="r" rtl="1">
              <a:defRPr sz="5400">
                <a:cs typeface="+mj-cs"/>
              </a:defRPr>
            </a:lvl1pPr>
          </a:lstStyle>
          <a:p>
            <a:pPr rtl="1"/>
            <a:r>
              <a:rPr lang="fr-FR" noProof="0" smtClean="0"/>
              <a:t>Cliquez pour modifier le style du titre</a:t>
            </a:r>
            <a:endParaRPr lang="ar-SA" noProof="0" dirty="0"/>
          </a:p>
        </p:txBody>
      </p:sp>
      <p:sp>
        <p:nvSpPr>
          <p:cNvPr id="3" name="العنوان الفرعي 2"/>
          <p:cNvSpPr>
            <a:spLocks noGrp="1"/>
          </p:cNvSpPr>
          <p:nvPr>
            <p:ph type="subTitle" idx="1"/>
          </p:nvPr>
        </p:nvSpPr>
        <p:spPr>
          <a:xfrm flipH="1">
            <a:off x="6094412" y="3403600"/>
            <a:ext cx="5029201" cy="1397000"/>
          </a:xfrm>
        </p:spPr>
        <p:txBody>
          <a:bodyPr rtlCol="1">
            <a:normAutofit/>
          </a:bodyPr>
          <a:lstStyle>
            <a:lvl1pPr marL="0" indent="0" algn="r" rtl="1">
              <a:spcBef>
                <a:spcPts val="600"/>
              </a:spcBef>
              <a:buNone/>
              <a:defRPr sz="2400">
                <a:solidFill>
                  <a:schemeClr val="tx1">
                    <a:lumMod val="65000"/>
                    <a:lumOff val="35000"/>
                  </a:schemeClr>
                </a:solidFill>
                <a:cs typeface="+mj-cs"/>
              </a:defRPr>
            </a:lvl1pPr>
            <a:lvl2pPr marL="457200" indent="0" algn="ctr" rtl="1">
              <a:buNone/>
              <a:defRPr>
                <a:solidFill>
                  <a:schemeClr val="tx1">
                    <a:tint val="75000"/>
                  </a:schemeClr>
                </a:solidFill>
              </a:defRPr>
            </a:lvl2pPr>
            <a:lvl3pPr marL="914400" indent="0" algn="ctr" rtl="1">
              <a:buNone/>
              <a:defRPr>
                <a:solidFill>
                  <a:schemeClr val="tx1">
                    <a:tint val="75000"/>
                  </a:schemeClr>
                </a:solidFill>
              </a:defRPr>
            </a:lvl3pPr>
            <a:lvl4pPr marL="1371600" indent="0" algn="ctr" rtl="1">
              <a:buNone/>
              <a:defRPr>
                <a:solidFill>
                  <a:schemeClr val="tx1">
                    <a:tint val="75000"/>
                  </a:schemeClr>
                </a:solidFill>
              </a:defRPr>
            </a:lvl4pPr>
            <a:lvl5pPr marL="1828800" indent="0" algn="ctr" rtl="1">
              <a:buNone/>
              <a:defRPr>
                <a:solidFill>
                  <a:schemeClr val="tx1">
                    <a:tint val="75000"/>
                  </a:schemeClr>
                </a:solidFill>
              </a:defRPr>
            </a:lvl5pPr>
            <a:lvl6pPr marL="2286000" indent="0" algn="ctr" rtl="1">
              <a:buNone/>
              <a:defRPr>
                <a:solidFill>
                  <a:schemeClr val="tx1">
                    <a:tint val="75000"/>
                  </a:schemeClr>
                </a:solidFill>
              </a:defRPr>
            </a:lvl6pPr>
            <a:lvl7pPr marL="2743200" indent="0" algn="ctr" rtl="1">
              <a:buNone/>
              <a:defRPr>
                <a:solidFill>
                  <a:schemeClr val="tx1">
                    <a:tint val="75000"/>
                  </a:schemeClr>
                </a:solidFill>
              </a:defRPr>
            </a:lvl7pPr>
            <a:lvl8pPr marL="3200400" indent="0" algn="ctr" rtl="1">
              <a:buNone/>
              <a:defRPr>
                <a:solidFill>
                  <a:schemeClr val="tx1">
                    <a:tint val="75000"/>
                  </a:schemeClr>
                </a:solidFill>
              </a:defRPr>
            </a:lvl8pPr>
            <a:lvl9pPr marL="3657600" indent="0" algn="ctr" rtl="1">
              <a:buNone/>
              <a:defRPr>
                <a:solidFill>
                  <a:schemeClr val="tx1">
                    <a:tint val="75000"/>
                  </a:schemeClr>
                </a:solidFill>
              </a:defRPr>
            </a:lvl9pPr>
          </a:lstStyle>
          <a:p>
            <a:pPr rtl="1"/>
            <a:r>
              <a:rPr lang="fr-FR" noProof="0" smtClean="0"/>
              <a:t>Cliquez pour modifier le style des sous-titres du masque</a:t>
            </a:r>
            <a:endParaRPr lang="ar-SA" noProof="0" dirty="0"/>
          </a:p>
        </p:txBody>
      </p:sp>
      <p:sp>
        <p:nvSpPr>
          <p:cNvPr id="5" name="عنصر نائب للتذييل 4"/>
          <p:cNvSpPr>
            <a:spLocks noGrp="1"/>
          </p:cNvSpPr>
          <p:nvPr>
            <p:ph type="ftr" sz="quarter" idx="11"/>
          </p:nvPr>
        </p:nvSpPr>
        <p:spPr>
          <a:xfrm flipH="1">
            <a:off x="5470525" y="6155267"/>
            <a:ext cx="5653087" cy="273049"/>
          </a:xfrm>
        </p:spPr>
        <p:txBody>
          <a:bodyPr rtlCol="1"/>
          <a:lstStyle>
            <a:lvl1pPr algn="r" rtl="1">
              <a:defRPr>
                <a:cs typeface="+mj-cs"/>
              </a:defRPr>
            </a:lvl1pPr>
          </a:lstStyle>
          <a:p>
            <a:r>
              <a:rPr lang="ar-SA" smtClean="0"/>
              <a:t>إضافة تذييل</a:t>
            </a:r>
            <a:endParaRPr lang="ar-SA" dirty="0"/>
          </a:p>
        </p:txBody>
      </p:sp>
      <p:sp>
        <p:nvSpPr>
          <p:cNvPr id="4" name="عنصر نائب للتاريخ 3"/>
          <p:cNvSpPr>
            <a:spLocks noGrp="1"/>
          </p:cNvSpPr>
          <p:nvPr>
            <p:ph type="dt" sz="half" idx="10"/>
          </p:nvPr>
        </p:nvSpPr>
        <p:spPr>
          <a:xfrm flipH="1">
            <a:off x="3884613" y="6155267"/>
            <a:ext cx="1371600" cy="273049"/>
          </a:xfrm>
        </p:spPr>
        <p:txBody>
          <a:bodyPr rtlCol="1"/>
          <a:lstStyle>
            <a:lvl1pPr algn="l" rtl="1">
              <a:defRPr>
                <a:cs typeface="+mj-cs"/>
              </a:defRPr>
            </a:lvl1pPr>
          </a:lstStyle>
          <a:p>
            <a:fld id="{6F964569-7412-46DA-AA95-4E88307B7892}" type="datetime1">
              <a:rPr lang="ar-SA" smtClean="0"/>
              <a:pPr/>
              <a:t>27/04/1440</a:t>
            </a:fld>
            <a:endParaRPr lang="ar-SA" dirty="0"/>
          </a:p>
        </p:txBody>
      </p:sp>
      <p:sp>
        <p:nvSpPr>
          <p:cNvPr id="6" name="عنصر نائب لرقم الشريحة 5"/>
          <p:cNvSpPr>
            <a:spLocks noGrp="1"/>
          </p:cNvSpPr>
          <p:nvPr>
            <p:ph type="sldNum" sz="quarter" idx="12"/>
          </p:nvPr>
        </p:nvSpPr>
        <p:spPr>
          <a:xfrm flipH="1">
            <a:off x="2436812" y="6155267"/>
            <a:ext cx="1219201" cy="273049"/>
          </a:xfrm>
        </p:spPr>
        <p:txBody>
          <a:bodyPr rtlCol="1"/>
          <a:lstStyle>
            <a:lvl1pPr algn="l" rtl="1">
              <a:defRPr>
                <a:cs typeface="+mj-cs"/>
              </a:defRPr>
            </a:lvl1pPr>
          </a:lstStyle>
          <a:p>
            <a:fld id="{AAEAE4A8-A6E5-453E-B946-FB774B73F48C}" type="slidenum">
              <a:rPr lang="ar-SA" smtClean="0"/>
              <a:pPr/>
              <a:t>‹N°›</a:t>
            </a:fld>
            <a:endParaRPr lang="ar-SA" dirty="0"/>
          </a:p>
        </p:txBody>
      </p:sp>
    </p:spTree>
    <p:extLst>
      <p:ext uri="{BB962C8B-B14F-4D97-AF65-F5344CB8AC3E}">
        <p14:creationId xmlns:p14="http://schemas.microsoft.com/office/powerpoint/2010/main" val="66475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العنوان 1"/>
          <p:cNvSpPr>
            <a:spLocks noGrp="1"/>
          </p:cNvSpPr>
          <p:nvPr>
            <p:ph type="title"/>
          </p:nvPr>
        </p:nvSpPr>
        <p:spPr>
          <a:xfrm flipH="1">
            <a:off x="2436812" y="533400"/>
            <a:ext cx="8686801" cy="1066800"/>
          </a:xfrm>
        </p:spPr>
        <p:txBody>
          <a:bodyPr rtlCol="1"/>
          <a:lstStyle>
            <a:lvl1pPr algn="r" rtl="1">
              <a:defRPr/>
            </a:lvl1pPr>
          </a:lstStyle>
          <a:p>
            <a:pPr rtl="1"/>
            <a:r>
              <a:rPr lang="fr-FR" noProof="0" smtClean="0"/>
              <a:t>Cliquez pour modifier le style du titre</a:t>
            </a:r>
            <a:endParaRPr lang="ar-SA" noProof="0" dirty="0"/>
          </a:p>
        </p:txBody>
      </p:sp>
      <p:sp>
        <p:nvSpPr>
          <p:cNvPr id="3" name="العنصر النائب لنص عمودي 2"/>
          <p:cNvSpPr>
            <a:spLocks noGrp="1"/>
          </p:cNvSpPr>
          <p:nvPr>
            <p:ph type="body" orient="vert" idx="1"/>
          </p:nvPr>
        </p:nvSpPr>
        <p:spPr>
          <a:xfrm flipH="1" flipV="1">
            <a:off x="2436812" y="1828800"/>
            <a:ext cx="8686801" cy="4191000"/>
          </a:xfrm>
        </p:spPr>
        <p:txBody>
          <a:bodyPr vert="eaVert" rtlCol="1"/>
          <a:lstStyle>
            <a:lvl1pPr algn="r" rtl="1">
              <a:defRPr/>
            </a:lvl1pPr>
            <a:lvl2pPr algn="r" rtl="1">
              <a:defRPr/>
            </a:lvl2pPr>
            <a:lvl3pPr algn="r" rtl="1">
              <a:defRPr/>
            </a:lvl3pPr>
            <a:lvl4pPr algn="r" rtl="1">
              <a:defRPr/>
            </a:lvl4pPr>
            <a:lvl5pPr algn="r" rtl="1">
              <a:defRPr/>
            </a:lvl5pPr>
          </a:lstStyle>
          <a:p>
            <a:pPr lvl="0" rtl="1"/>
            <a:r>
              <a:rPr lang="fr-FR" noProof="0" smtClean="0"/>
              <a:t>Cliquez pour modifier les styles du texte du masque</a:t>
            </a:r>
          </a:p>
          <a:p>
            <a:pPr lvl="1" rtl="1"/>
            <a:r>
              <a:rPr lang="fr-FR" noProof="0" smtClean="0"/>
              <a:t>Deuxième niveau</a:t>
            </a:r>
          </a:p>
          <a:p>
            <a:pPr lvl="2" rtl="1"/>
            <a:r>
              <a:rPr lang="fr-FR" noProof="0" smtClean="0"/>
              <a:t>Troisième niveau</a:t>
            </a:r>
          </a:p>
          <a:p>
            <a:pPr lvl="3" rtl="1"/>
            <a:r>
              <a:rPr lang="fr-FR" noProof="0" smtClean="0"/>
              <a:t>Quatrième niveau</a:t>
            </a:r>
          </a:p>
          <a:p>
            <a:pPr lvl="4" rtl="1"/>
            <a:r>
              <a:rPr lang="fr-FR" noProof="0" smtClean="0"/>
              <a:t>Cinquième niveau</a:t>
            </a:r>
            <a:endParaRPr lang="ar-SA" noProof="0" dirty="0"/>
          </a:p>
        </p:txBody>
      </p:sp>
      <p:sp>
        <p:nvSpPr>
          <p:cNvPr id="5" name="عنصر نائب للتذييل 4"/>
          <p:cNvSpPr>
            <a:spLocks noGrp="1"/>
          </p:cNvSpPr>
          <p:nvPr>
            <p:ph type="ftr" sz="quarter" idx="11"/>
          </p:nvPr>
        </p:nvSpPr>
        <p:spPr>
          <a:xfrm flipH="1">
            <a:off x="5470525" y="6155267"/>
            <a:ext cx="5653087" cy="273049"/>
          </a:xfrm>
        </p:spPr>
        <p:txBody>
          <a:bodyPr rtlCol="1"/>
          <a:lstStyle>
            <a:lvl1pPr algn="r" rtl="1">
              <a:defRPr/>
            </a:lvl1pPr>
          </a:lstStyle>
          <a:p>
            <a:pPr rtl="1"/>
            <a:r>
              <a:rPr lang="ar-SA" noProof="0" dirty="0"/>
              <a:t>إضافة تذييل</a:t>
            </a:r>
          </a:p>
        </p:txBody>
      </p:sp>
      <p:sp>
        <p:nvSpPr>
          <p:cNvPr id="4" name="عنصر نائب للتاريخ 3"/>
          <p:cNvSpPr>
            <a:spLocks noGrp="1"/>
          </p:cNvSpPr>
          <p:nvPr>
            <p:ph type="dt" sz="half" idx="10"/>
          </p:nvPr>
        </p:nvSpPr>
        <p:spPr>
          <a:xfrm flipH="1">
            <a:off x="3884613" y="6155267"/>
            <a:ext cx="1371600" cy="273049"/>
          </a:xfrm>
        </p:spPr>
        <p:txBody>
          <a:bodyPr rtlCol="1"/>
          <a:lstStyle>
            <a:lvl1pPr algn="l" rtl="1">
              <a:defRPr/>
            </a:lvl1pPr>
          </a:lstStyle>
          <a:p>
            <a:fld id="{D6AC4910-0961-46E2-9A92-AB3B35EEC72B}" type="datetime1">
              <a:rPr lang="ar-SA" smtClean="0"/>
              <a:pPr/>
              <a:t>27/04/1440</a:t>
            </a:fld>
            <a:endParaRPr lang="ar-SA" dirty="0"/>
          </a:p>
        </p:txBody>
      </p:sp>
      <p:sp>
        <p:nvSpPr>
          <p:cNvPr id="6" name="عنصر نائب لرقم الشريحة 5"/>
          <p:cNvSpPr>
            <a:spLocks noGrp="1"/>
          </p:cNvSpPr>
          <p:nvPr>
            <p:ph type="sldNum" sz="quarter" idx="12"/>
          </p:nvPr>
        </p:nvSpPr>
        <p:spPr>
          <a:xfrm flipH="1">
            <a:off x="2436812" y="6155267"/>
            <a:ext cx="1219201" cy="273049"/>
          </a:xfrm>
        </p:spPr>
        <p:txBody>
          <a:bodyPr rtlCol="1"/>
          <a:lstStyle>
            <a:lvl1pPr algn="l" rtl="1">
              <a:defRPr/>
            </a:lvl1pPr>
          </a:lstStyle>
          <a:p>
            <a:fld id="{AAEAE4A8-A6E5-453E-B946-FB774B73F48C}" type="slidenum">
              <a:rPr lang="ar-SA" smtClean="0"/>
              <a:pPr/>
              <a:t>‹N°›</a:t>
            </a:fld>
            <a:endParaRPr lang="ar-SA" dirty="0"/>
          </a:p>
        </p:txBody>
      </p:sp>
    </p:spTree>
    <p:extLst>
      <p:ext uri="{BB962C8B-B14F-4D97-AF65-F5344CB8AC3E}">
        <p14:creationId xmlns:p14="http://schemas.microsoft.com/office/powerpoint/2010/main" val="2668093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العنوان العمودي والنص">
    <p:spTree>
      <p:nvGrpSpPr>
        <p:cNvPr id="1" name=""/>
        <p:cNvGrpSpPr/>
        <p:nvPr/>
      </p:nvGrpSpPr>
      <p:grpSpPr>
        <a:xfrm>
          <a:off x="0" y="0"/>
          <a:ext cx="0" cy="0"/>
          <a:chOff x="0" y="0"/>
          <a:chExt cx="0" cy="0"/>
        </a:xfrm>
      </p:grpSpPr>
      <p:sp>
        <p:nvSpPr>
          <p:cNvPr id="2" name="العنوان العمودي 1"/>
          <p:cNvSpPr>
            <a:spLocks noGrp="1"/>
          </p:cNvSpPr>
          <p:nvPr>
            <p:ph type="title" orient="vert"/>
          </p:nvPr>
        </p:nvSpPr>
        <p:spPr>
          <a:xfrm flipH="1">
            <a:off x="1065212" y="533400"/>
            <a:ext cx="2362201" cy="5486400"/>
          </a:xfrm>
        </p:spPr>
        <p:txBody>
          <a:bodyPr vert="vert270" rtlCol="1"/>
          <a:lstStyle>
            <a:lvl1pPr algn="r" rtl="1">
              <a:lnSpc>
                <a:spcPct val="100000"/>
              </a:lnSpc>
              <a:defRPr/>
            </a:lvl1pPr>
          </a:lstStyle>
          <a:p>
            <a:pPr rtl="1"/>
            <a:r>
              <a:rPr lang="fr-FR" noProof="0" smtClean="0"/>
              <a:t>Cliquez pour modifier le style du titre</a:t>
            </a:r>
            <a:endParaRPr lang="ar-SA" noProof="0" dirty="0"/>
          </a:p>
        </p:txBody>
      </p:sp>
      <p:sp>
        <p:nvSpPr>
          <p:cNvPr id="3" name="العنصر النائب لنص عمودي 2"/>
          <p:cNvSpPr>
            <a:spLocks noGrp="1"/>
          </p:cNvSpPr>
          <p:nvPr>
            <p:ph type="body" orient="vert" idx="1"/>
          </p:nvPr>
        </p:nvSpPr>
        <p:spPr>
          <a:xfrm flipH="1" flipV="1">
            <a:off x="3656013" y="533400"/>
            <a:ext cx="7467599" cy="5486400"/>
          </a:xfrm>
        </p:spPr>
        <p:txBody>
          <a:bodyPr vert="eaVert" rtlCol="1"/>
          <a:lstStyle>
            <a:lvl1pPr algn="r" rtl="1">
              <a:defRPr/>
            </a:lvl1pPr>
            <a:lvl2pPr algn="r" rtl="1">
              <a:defRPr/>
            </a:lvl2pPr>
            <a:lvl3pPr algn="r" rtl="1">
              <a:defRPr/>
            </a:lvl3pPr>
            <a:lvl4pPr algn="r" rtl="1">
              <a:defRPr/>
            </a:lvl4pPr>
            <a:lvl5pPr algn="r" rtl="1">
              <a:defRPr/>
            </a:lvl5pPr>
          </a:lstStyle>
          <a:p>
            <a:pPr lvl="0" rtl="1"/>
            <a:r>
              <a:rPr lang="fr-FR" noProof="0" smtClean="0"/>
              <a:t>Cliquez pour modifier les styles du texte du masque</a:t>
            </a:r>
          </a:p>
          <a:p>
            <a:pPr lvl="1" rtl="1"/>
            <a:r>
              <a:rPr lang="fr-FR" noProof="0" smtClean="0"/>
              <a:t>Deuxième niveau</a:t>
            </a:r>
          </a:p>
          <a:p>
            <a:pPr lvl="2" rtl="1"/>
            <a:r>
              <a:rPr lang="fr-FR" noProof="0" smtClean="0"/>
              <a:t>Troisième niveau</a:t>
            </a:r>
          </a:p>
          <a:p>
            <a:pPr lvl="3" rtl="1"/>
            <a:r>
              <a:rPr lang="fr-FR" noProof="0" smtClean="0"/>
              <a:t>Quatrième niveau</a:t>
            </a:r>
          </a:p>
          <a:p>
            <a:pPr lvl="4" rtl="1"/>
            <a:r>
              <a:rPr lang="fr-FR" noProof="0" smtClean="0"/>
              <a:t>Cinquième niveau</a:t>
            </a:r>
            <a:endParaRPr lang="ar-SA" noProof="0" dirty="0"/>
          </a:p>
        </p:txBody>
      </p:sp>
      <p:sp>
        <p:nvSpPr>
          <p:cNvPr id="5" name="عنصر نائب للتذييل 4"/>
          <p:cNvSpPr>
            <a:spLocks noGrp="1"/>
          </p:cNvSpPr>
          <p:nvPr>
            <p:ph type="ftr" sz="quarter" idx="11"/>
          </p:nvPr>
        </p:nvSpPr>
        <p:spPr>
          <a:xfrm flipH="1">
            <a:off x="5470525" y="6155267"/>
            <a:ext cx="5653087" cy="273049"/>
          </a:xfrm>
        </p:spPr>
        <p:txBody>
          <a:bodyPr rtlCol="1"/>
          <a:lstStyle>
            <a:lvl1pPr algn="r" rtl="1">
              <a:defRPr/>
            </a:lvl1pPr>
          </a:lstStyle>
          <a:p>
            <a:pPr rtl="1"/>
            <a:r>
              <a:rPr lang="ar-SA" noProof="0" dirty="0"/>
              <a:t>إضافة تذييل</a:t>
            </a:r>
          </a:p>
        </p:txBody>
      </p:sp>
      <p:sp>
        <p:nvSpPr>
          <p:cNvPr id="4" name="عنصر نائب للتاريخ 3"/>
          <p:cNvSpPr>
            <a:spLocks noGrp="1"/>
          </p:cNvSpPr>
          <p:nvPr>
            <p:ph type="dt" sz="half" idx="10"/>
          </p:nvPr>
        </p:nvSpPr>
        <p:spPr>
          <a:xfrm flipH="1">
            <a:off x="3884613" y="6155267"/>
            <a:ext cx="1371600" cy="273049"/>
          </a:xfrm>
        </p:spPr>
        <p:txBody>
          <a:bodyPr rtlCol="1"/>
          <a:lstStyle>
            <a:lvl1pPr algn="l" rtl="1">
              <a:defRPr/>
            </a:lvl1pPr>
          </a:lstStyle>
          <a:p>
            <a:fld id="{49D61AD4-4F03-4304-A759-AFA75E906E7E}" type="datetime1">
              <a:rPr lang="ar-SA" smtClean="0"/>
              <a:pPr/>
              <a:t>27/04/1440</a:t>
            </a:fld>
            <a:endParaRPr lang="ar-SA" dirty="0"/>
          </a:p>
        </p:txBody>
      </p:sp>
      <p:sp>
        <p:nvSpPr>
          <p:cNvPr id="6" name="عنصر نائب لرقم الشريحة 5"/>
          <p:cNvSpPr>
            <a:spLocks noGrp="1"/>
          </p:cNvSpPr>
          <p:nvPr>
            <p:ph type="sldNum" sz="quarter" idx="12"/>
          </p:nvPr>
        </p:nvSpPr>
        <p:spPr>
          <a:xfrm flipH="1">
            <a:off x="2436812" y="6155267"/>
            <a:ext cx="1219201" cy="273049"/>
          </a:xfrm>
        </p:spPr>
        <p:txBody>
          <a:bodyPr rtlCol="1"/>
          <a:lstStyle>
            <a:lvl1pPr algn="l" rtl="1">
              <a:defRPr/>
            </a:lvl1pPr>
          </a:lstStyle>
          <a:p>
            <a:fld id="{AAEAE4A8-A6E5-453E-B946-FB774B73F48C}" type="slidenum">
              <a:rPr lang="ar-SA" smtClean="0"/>
              <a:pPr/>
              <a:t>‹N°›</a:t>
            </a:fld>
            <a:endParaRPr lang="ar-SA" dirty="0"/>
          </a:p>
        </p:txBody>
      </p:sp>
    </p:spTree>
    <p:extLst>
      <p:ext uri="{BB962C8B-B14F-4D97-AF65-F5344CB8AC3E}">
        <p14:creationId xmlns:p14="http://schemas.microsoft.com/office/powerpoint/2010/main" val="188244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العنوان والمحتوى">
    <p:spTree>
      <p:nvGrpSpPr>
        <p:cNvPr id="1" name=""/>
        <p:cNvGrpSpPr/>
        <p:nvPr/>
      </p:nvGrpSpPr>
      <p:grpSpPr>
        <a:xfrm>
          <a:off x="0" y="0"/>
          <a:ext cx="0" cy="0"/>
          <a:chOff x="0" y="0"/>
          <a:chExt cx="0" cy="0"/>
        </a:xfrm>
      </p:grpSpPr>
      <p:sp>
        <p:nvSpPr>
          <p:cNvPr id="2" name="العنوان 1"/>
          <p:cNvSpPr>
            <a:spLocks noGrp="1"/>
          </p:cNvSpPr>
          <p:nvPr>
            <p:ph type="title"/>
          </p:nvPr>
        </p:nvSpPr>
        <p:spPr>
          <a:xfrm flipH="1">
            <a:off x="2436812" y="533400"/>
            <a:ext cx="8686801" cy="1066800"/>
          </a:xfrm>
        </p:spPr>
        <p:txBody>
          <a:bodyPr rtlCol="1"/>
          <a:lstStyle>
            <a:lvl1pPr algn="r" rtl="1">
              <a:defRPr/>
            </a:lvl1pPr>
          </a:lstStyle>
          <a:p>
            <a:pPr rtl="1"/>
            <a:r>
              <a:rPr lang="fr-FR" noProof="0" smtClean="0"/>
              <a:t>Cliquez pour modifier le style du titre</a:t>
            </a:r>
            <a:endParaRPr lang="ar-SA" noProof="0" dirty="0"/>
          </a:p>
        </p:txBody>
      </p:sp>
      <p:sp>
        <p:nvSpPr>
          <p:cNvPr id="3" name="عنصر نائب للمحتوى 2"/>
          <p:cNvSpPr>
            <a:spLocks noGrp="1"/>
          </p:cNvSpPr>
          <p:nvPr>
            <p:ph idx="1"/>
          </p:nvPr>
        </p:nvSpPr>
        <p:spPr>
          <a:xfrm flipH="1">
            <a:off x="2436812" y="1828800"/>
            <a:ext cx="8686801" cy="4191000"/>
          </a:xfrm>
        </p:spPr>
        <p:txBody>
          <a:bodyPr rtlCol="1"/>
          <a:lstStyle>
            <a:lvl1pPr algn="r" rtl="1">
              <a:defRPr/>
            </a:lvl1pPr>
            <a:lvl2pPr algn="r" rtl="1">
              <a:defRPr/>
            </a:lvl2pPr>
            <a:lvl3pPr algn="r" rtl="1">
              <a:defRPr/>
            </a:lvl3pPr>
            <a:lvl4pPr algn="r" rtl="1">
              <a:defRPr/>
            </a:lvl4pPr>
            <a:lvl5pPr algn="r" rtl="1">
              <a:defRPr/>
            </a:lvl5pPr>
          </a:lstStyle>
          <a:p>
            <a:pPr lvl="0" rtl="1"/>
            <a:r>
              <a:rPr lang="fr-FR" noProof="0" smtClean="0"/>
              <a:t>Cliquez pour modifier les styles du texte du masque</a:t>
            </a:r>
          </a:p>
          <a:p>
            <a:pPr lvl="1" rtl="1"/>
            <a:r>
              <a:rPr lang="fr-FR" noProof="0" smtClean="0"/>
              <a:t>Deuxième niveau</a:t>
            </a:r>
          </a:p>
          <a:p>
            <a:pPr lvl="2" rtl="1"/>
            <a:r>
              <a:rPr lang="fr-FR" noProof="0" smtClean="0"/>
              <a:t>Troisième niveau</a:t>
            </a:r>
          </a:p>
          <a:p>
            <a:pPr lvl="3" rtl="1"/>
            <a:r>
              <a:rPr lang="fr-FR" noProof="0" smtClean="0"/>
              <a:t>Quatrième niveau</a:t>
            </a:r>
          </a:p>
          <a:p>
            <a:pPr lvl="4" rtl="1"/>
            <a:r>
              <a:rPr lang="fr-FR" noProof="0" smtClean="0"/>
              <a:t>Cinquième niveau</a:t>
            </a:r>
            <a:endParaRPr lang="ar-SA" noProof="0" dirty="0"/>
          </a:p>
        </p:txBody>
      </p:sp>
      <p:sp>
        <p:nvSpPr>
          <p:cNvPr id="5" name="عنصر نائب للتذييل 4"/>
          <p:cNvSpPr>
            <a:spLocks noGrp="1"/>
          </p:cNvSpPr>
          <p:nvPr>
            <p:ph type="ftr" sz="quarter" idx="11"/>
          </p:nvPr>
        </p:nvSpPr>
        <p:spPr>
          <a:xfrm flipH="1">
            <a:off x="5470525" y="6155267"/>
            <a:ext cx="5653087" cy="273049"/>
          </a:xfrm>
        </p:spPr>
        <p:txBody>
          <a:bodyPr rtlCol="1"/>
          <a:lstStyle>
            <a:lvl1pPr algn="r" rtl="1">
              <a:defRPr/>
            </a:lvl1pPr>
          </a:lstStyle>
          <a:p>
            <a:pPr rtl="1"/>
            <a:r>
              <a:rPr lang="ar-SA" noProof="0" dirty="0"/>
              <a:t>إضافة تذييل</a:t>
            </a:r>
          </a:p>
        </p:txBody>
      </p:sp>
      <p:sp>
        <p:nvSpPr>
          <p:cNvPr id="4" name="عنصر نائب للتاريخ 3"/>
          <p:cNvSpPr>
            <a:spLocks noGrp="1"/>
          </p:cNvSpPr>
          <p:nvPr>
            <p:ph type="dt" sz="half" idx="10"/>
          </p:nvPr>
        </p:nvSpPr>
        <p:spPr>
          <a:xfrm flipH="1">
            <a:off x="3884613" y="6155267"/>
            <a:ext cx="1371600" cy="273049"/>
          </a:xfrm>
        </p:spPr>
        <p:txBody>
          <a:bodyPr rtlCol="1"/>
          <a:lstStyle>
            <a:lvl1pPr algn="l" rtl="1">
              <a:defRPr/>
            </a:lvl1pPr>
          </a:lstStyle>
          <a:p>
            <a:fld id="{A72856C9-816D-4807-B711-DF21F416AD15}" type="datetime1">
              <a:rPr lang="ar-SA" smtClean="0"/>
              <a:pPr/>
              <a:t>27/04/1440</a:t>
            </a:fld>
            <a:endParaRPr lang="ar-SA" dirty="0"/>
          </a:p>
        </p:txBody>
      </p:sp>
      <p:sp>
        <p:nvSpPr>
          <p:cNvPr id="6" name="عنصر نائب لرقم الشريحة 5"/>
          <p:cNvSpPr>
            <a:spLocks noGrp="1"/>
          </p:cNvSpPr>
          <p:nvPr>
            <p:ph type="sldNum" sz="quarter" idx="12"/>
          </p:nvPr>
        </p:nvSpPr>
        <p:spPr>
          <a:xfrm flipH="1">
            <a:off x="2436812" y="6155267"/>
            <a:ext cx="1219201" cy="273049"/>
          </a:xfrm>
        </p:spPr>
        <p:txBody>
          <a:bodyPr rtlCol="1"/>
          <a:lstStyle>
            <a:lvl1pPr algn="l" rtl="1">
              <a:defRPr/>
            </a:lvl1pPr>
          </a:lstStyle>
          <a:p>
            <a:fld id="{AAEAE4A8-A6E5-453E-B946-FB774B73F48C}" type="slidenum">
              <a:rPr lang="ar-SA" smtClean="0"/>
              <a:pPr/>
              <a:t>‹N°›</a:t>
            </a:fld>
            <a:endParaRPr lang="ar-SA" dirty="0"/>
          </a:p>
        </p:txBody>
      </p:sp>
    </p:spTree>
    <p:extLst>
      <p:ext uri="{BB962C8B-B14F-4D97-AF65-F5344CB8AC3E}">
        <p14:creationId xmlns:p14="http://schemas.microsoft.com/office/powerpoint/2010/main" val="2429153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العنوان 1"/>
          <p:cNvSpPr>
            <a:spLocks noGrp="1"/>
          </p:cNvSpPr>
          <p:nvPr>
            <p:ph type="title"/>
          </p:nvPr>
        </p:nvSpPr>
        <p:spPr>
          <a:xfrm flipH="1">
            <a:off x="2436811" y="533400"/>
            <a:ext cx="8686800" cy="2286000"/>
          </a:xfrm>
        </p:spPr>
        <p:txBody>
          <a:bodyPr rtlCol="1" anchor="b">
            <a:normAutofit/>
          </a:bodyPr>
          <a:lstStyle>
            <a:lvl1pPr algn="r" rtl="1">
              <a:defRPr sz="5400" b="1" cap="none" baseline="0"/>
            </a:lvl1pPr>
          </a:lstStyle>
          <a:p>
            <a:pPr rtl="1"/>
            <a:r>
              <a:rPr lang="fr-FR" noProof="0" smtClean="0"/>
              <a:t>Cliquez pour modifier le style du titre</a:t>
            </a:r>
            <a:endParaRPr lang="ar-SA" noProof="0" dirty="0"/>
          </a:p>
        </p:txBody>
      </p:sp>
      <p:sp>
        <p:nvSpPr>
          <p:cNvPr id="3" name="عنصر نائب للنص 2"/>
          <p:cNvSpPr>
            <a:spLocks noGrp="1"/>
          </p:cNvSpPr>
          <p:nvPr>
            <p:ph type="body" idx="1"/>
          </p:nvPr>
        </p:nvSpPr>
        <p:spPr>
          <a:xfrm flipH="1">
            <a:off x="2436811" y="3124200"/>
            <a:ext cx="8686800" cy="1371600"/>
          </a:xfrm>
        </p:spPr>
        <p:txBody>
          <a:bodyPr rtlCol="1" anchor="t">
            <a:normAutofit/>
          </a:bodyPr>
          <a:lstStyle>
            <a:lvl1pPr marL="0" indent="0" algn="r" rtl="1">
              <a:spcBef>
                <a:spcPts val="600"/>
              </a:spcBef>
              <a:buNone/>
              <a:defRPr sz="2400">
                <a:solidFill>
                  <a:schemeClr val="tx1">
                    <a:lumMod val="65000"/>
                    <a:lumOff val="35000"/>
                  </a:schemeClr>
                </a:solidFill>
              </a:defRPr>
            </a:lvl1pPr>
            <a:lvl2pPr marL="457200" indent="0" algn="r" rtl="1">
              <a:buNone/>
              <a:defRPr sz="1800">
                <a:solidFill>
                  <a:schemeClr val="tx1">
                    <a:tint val="75000"/>
                  </a:schemeClr>
                </a:solidFill>
              </a:defRPr>
            </a:lvl2pPr>
            <a:lvl3pPr marL="914400" indent="0" algn="r" rtl="1">
              <a:buNone/>
              <a:defRPr sz="1600">
                <a:solidFill>
                  <a:schemeClr val="tx1">
                    <a:tint val="75000"/>
                  </a:schemeClr>
                </a:solidFill>
              </a:defRPr>
            </a:lvl3pPr>
            <a:lvl4pPr marL="1371600" indent="0" algn="r" rtl="1">
              <a:buNone/>
              <a:defRPr sz="1400">
                <a:solidFill>
                  <a:schemeClr val="tx1">
                    <a:tint val="75000"/>
                  </a:schemeClr>
                </a:solidFill>
              </a:defRPr>
            </a:lvl4pPr>
            <a:lvl5pPr marL="1828800" indent="0" algn="r" rtl="1">
              <a:buNone/>
              <a:defRPr sz="1400">
                <a:solidFill>
                  <a:schemeClr val="tx1">
                    <a:tint val="75000"/>
                  </a:schemeClr>
                </a:solidFill>
              </a:defRPr>
            </a:lvl5pPr>
            <a:lvl6pPr marL="2286000" indent="0" algn="r" rtl="1">
              <a:buNone/>
              <a:defRPr sz="1400">
                <a:solidFill>
                  <a:schemeClr val="tx1">
                    <a:tint val="75000"/>
                  </a:schemeClr>
                </a:solidFill>
              </a:defRPr>
            </a:lvl6pPr>
            <a:lvl7pPr marL="2743200" indent="0" algn="r" rtl="1">
              <a:buNone/>
              <a:defRPr sz="1400">
                <a:solidFill>
                  <a:schemeClr val="tx1">
                    <a:tint val="75000"/>
                  </a:schemeClr>
                </a:solidFill>
              </a:defRPr>
            </a:lvl7pPr>
            <a:lvl8pPr marL="3200400" indent="0" algn="r" rtl="1">
              <a:buNone/>
              <a:defRPr sz="1400">
                <a:solidFill>
                  <a:schemeClr val="tx1">
                    <a:tint val="75000"/>
                  </a:schemeClr>
                </a:solidFill>
              </a:defRPr>
            </a:lvl8pPr>
            <a:lvl9pPr marL="3657600" indent="0" algn="r" rtl="1">
              <a:buNone/>
              <a:defRPr sz="1400">
                <a:solidFill>
                  <a:schemeClr val="tx1">
                    <a:tint val="75000"/>
                  </a:schemeClr>
                </a:solidFill>
              </a:defRPr>
            </a:lvl9pPr>
          </a:lstStyle>
          <a:p>
            <a:pPr lvl="0" rtl="1"/>
            <a:r>
              <a:rPr lang="fr-FR" noProof="0" smtClean="0"/>
              <a:t>Cliquez pour modifier les styles du texte du masque</a:t>
            </a:r>
          </a:p>
        </p:txBody>
      </p:sp>
      <p:sp>
        <p:nvSpPr>
          <p:cNvPr id="5" name="عنصر نائب للتذييل 4"/>
          <p:cNvSpPr>
            <a:spLocks noGrp="1"/>
          </p:cNvSpPr>
          <p:nvPr>
            <p:ph type="ftr" sz="quarter" idx="11"/>
          </p:nvPr>
        </p:nvSpPr>
        <p:spPr>
          <a:xfrm flipH="1">
            <a:off x="5470525" y="6155267"/>
            <a:ext cx="5653087" cy="273049"/>
          </a:xfrm>
        </p:spPr>
        <p:txBody>
          <a:bodyPr rtlCol="1"/>
          <a:lstStyle>
            <a:lvl1pPr algn="r" rtl="1">
              <a:defRPr/>
            </a:lvl1pPr>
          </a:lstStyle>
          <a:p>
            <a:pPr rtl="1"/>
            <a:r>
              <a:rPr lang="ar-SA" noProof="0" dirty="0"/>
              <a:t>إضافة تذييل</a:t>
            </a:r>
          </a:p>
        </p:txBody>
      </p:sp>
      <p:sp>
        <p:nvSpPr>
          <p:cNvPr id="4" name="عنصر نائب للتاريخ 3"/>
          <p:cNvSpPr>
            <a:spLocks noGrp="1"/>
          </p:cNvSpPr>
          <p:nvPr>
            <p:ph type="dt" sz="half" idx="10"/>
          </p:nvPr>
        </p:nvSpPr>
        <p:spPr>
          <a:xfrm flipH="1">
            <a:off x="3884613" y="6155267"/>
            <a:ext cx="1371600" cy="273049"/>
          </a:xfrm>
        </p:spPr>
        <p:txBody>
          <a:bodyPr rtlCol="1"/>
          <a:lstStyle>
            <a:lvl1pPr algn="l" rtl="1">
              <a:defRPr/>
            </a:lvl1pPr>
          </a:lstStyle>
          <a:p>
            <a:fld id="{311ECBC8-AAFF-4EF8-A0A0-67A9BFCF18D6}" type="datetime1">
              <a:rPr lang="ar-SA" smtClean="0"/>
              <a:pPr/>
              <a:t>27/04/1440</a:t>
            </a:fld>
            <a:endParaRPr lang="ar-SA" dirty="0"/>
          </a:p>
        </p:txBody>
      </p:sp>
      <p:sp>
        <p:nvSpPr>
          <p:cNvPr id="6" name="عنصر نائب لرقم الشريحة 5"/>
          <p:cNvSpPr>
            <a:spLocks noGrp="1"/>
          </p:cNvSpPr>
          <p:nvPr>
            <p:ph type="sldNum" sz="quarter" idx="12"/>
          </p:nvPr>
        </p:nvSpPr>
        <p:spPr>
          <a:xfrm flipH="1">
            <a:off x="2436812" y="6155267"/>
            <a:ext cx="1219201" cy="273049"/>
          </a:xfrm>
        </p:spPr>
        <p:txBody>
          <a:bodyPr rtlCol="1"/>
          <a:lstStyle>
            <a:lvl1pPr algn="l" rtl="1">
              <a:defRPr/>
            </a:lvl1pPr>
          </a:lstStyle>
          <a:p>
            <a:fld id="{AAEAE4A8-A6E5-453E-B946-FB774B73F48C}" type="slidenum">
              <a:rPr lang="ar-SA" smtClean="0"/>
              <a:pPr/>
              <a:t>‹N°›</a:t>
            </a:fld>
            <a:endParaRPr lang="ar-SA" dirty="0"/>
          </a:p>
        </p:txBody>
      </p:sp>
    </p:spTree>
    <p:extLst>
      <p:ext uri="{BB962C8B-B14F-4D97-AF65-F5344CB8AC3E}">
        <p14:creationId xmlns:p14="http://schemas.microsoft.com/office/powerpoint/2010/main" val="3701331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العنوان 1"/>
          <p:cNvSpPr>
            <a:spLocks noGrp="1"/>
          </p:cNvSpPr>
          <p:nvPr>
            <p:ph type="title"/>
          </p:nvPr>
        </p:nvSpPr>
        <p:spPr>
          <a:xfrm flipH="1">
            <a:off x="2436812" y="533400"/>
            <a:ext cx="8686801" cy="1066800"/>
          </a:xfrm>
        </p:spPr>
        <p:txBody>
          <a:bodyPr rtlCol="1"/>
          <a:lstStyle>
            <a:lvl1pPr algn="r" rtl="1">
              <a:defRPr/>
            </a:lvl1pPr>
          </a:lstStyle>
          <a:p>
            <a:pPr rtl="1"/>
            <a:r>
              <a:rPr lang="fr-FR" noProof="0" smtClean="0"/>
              <a:t>Cliquez pour modifier le style du titre</a:t>
            </a:r>
            <a:endParaRPr lang="ar-SA" noProof="0" dirty="0"/>
          </a:p>
        </p:txBody>
      </p:sp>
      <p:sp>
        <p:nvSpPr>
          <p:cNvPr id="3" name="عنصر نائب للمحتوى 2"/>
          <p:cNvSpPr>
            <a:spLocks noGrp="1"/>
          </p:cNvSpPr>
          <p:nvPr>
            <p:ph sz="half" idx="1"/>
          </p:nvPr>
        </p:nvSpPr>
        <p:spPr>
          <a:xfrm flipH="1">
            <a:off x="6871653" y="1828800"/>
            <a:ext cx="4251960" cy="4191000"/>
          </a:xfrm>
        </p:spPr>
        <p:txBody>
          <a:bodyPr rtlCol="1">
            <a:normAutofit/>
          </a:bodyPr>
          <a:lstStyle>
            <a:lvl1pPr algn="r" rtl="1">
              <a:defRPr sz="2000"/>
            </a:lvl1pPr>
            <a:lvl2pPr algn="r" rtl="1">
              <a:defRPr sz="1800"/>
            </a:lvl2pPr>
            <a:lvl3pPr algn="r" rtl="1">
              <a:defRPr sz="1600"/>
            </a:lvl3pPr>
            <a:lvl4pPr algn="r" rtl="1">
              <a:defRPr sz="1400"/>
            </a:lvl4pPr>
            <a:lvl5pPr algn="r" rtl="1">
              <a:defRPr sz="1400"/>
            </a:lvl5pPr>
            <a:lvl6pPr algn="r" rtl="1">
              <a:defRPr sz="1400"/>
            </a:lvl6pPr>
            <a:lvl7pPr algn="r" rtl="1">
              <a:defRPr sz="1400"/>
            </a:lvl7pPr>
            <a:lvl8pPr algn="r" rtl="1">
              <a:defRPr sz="1400"/>
            </a:lvl8pPr>
            <a:lvl9pPr algn="r" rtl="1">
              <a:defRPr sz="1400"/>
            </a:lvl9pPr>
          </a:lstStyle>
          <a:p>
            <a:pPr lvl="0" rtl="1"/>
            <a:r>
              <a:rPr lang="fr-FR" noProof="0" smtClean="0"/>
              <a:t>Cliquez pour modifier les styles du texte du masque</a:t>
            </a:r>
          </a:p>
          <a:p>
            <a:pPr lvl="1" rtl="1"/>
            <a:r>
              <a:rPr lang="fr-FR" noProof="0" smtClean="0"/>
              <a:t>Deuxième niveau</a:t>
            </a:r>
          </a:p>
          <a:p>
            <a:pPr lvl="2" rtl="1"/>
            <a:r>
              <a:rPr lang="fr-FR" noProof="0" smtClean="0"/>
              <a:t>Troisième niveau</a:t>
            </a:r>
          </a:p>
          <a:p>
            <a:pPr lvl="3" rtl="1"/>
            <a:r>
              <a:rPr lang="fr-FR" noProof="0" smtClean="0"/>
              <a:t>Quatrième niveau</a:t>
            </a:r>
          </a:p>
          <a:p>
            <a:pPr lvl="4" rtl="1"/>
            <a:r>
              <a:rPr lang="fr-FR" noProof="0" smtClean="0"/>
              <a:t>Cinquième niveau</a:t>
            </a:r>
            <a:endParaRPr lang="ar-SA" noProof="0" dirty="0"/>
          </a:p>
        </p:txBody>
      </p:sp>
      <p:sp>
        <p:nvSpPr>
          <p:cNvPr id="4" name="عنصر نائب للمحتوى 3"/>
          <p:cNvSpPr>
            <a:spLocks noGrp="1"/>
          </p:cNvSpPr>
          <p:nvPr>
            <p:ph sz="half" idx="2"/>
          </p:nvPr>
        </p:nvSpPr>
        <p:spPr>
          <a:xfrm flipH="1">
            <a:off x="2472267" y="1828800"/>
            <a:ext cx="4251960" cy="4191000"/>
          </a:xfrm>
        </p:spPr>
        <p:txBody>
          <a:bodyPr rtlCol="1">
            <a:normAutofit/>
          </a:bodyPr>
          <a:lstStyle>
            <a:lvl1pPr algn="r" rtl="1">
              <a:defRPr sz="2000"/>
            </a:lvl1pPr>
            <a:lvl2pPr algn="r" rtl="1">
              <a:defRPr sz="1800"/>
            </a:lvl2pPr>
            <a:lvl3pPr algn="r" rtl="1">
              <a:defRPr sz="1600"/>
            </a:lvl3pPr>
            <a:lvl4pPr algn="r" rtl="1">
              <a:defRPr sz="1400"/>
            </a:lvl4pPr>
            <a:lvl5pPr algn="r" rtl="1">
              <a:defRPr sz="1400"/>
            </a:lvl5pPr>
            <a:lvl6pPr algn="r" rtl="1">
              <a:defRPr sz="1400"/>
            </a:lvl6pPr>
            <a:lvl7pPr algn="r" rtl="1">
              <a:defRPr sz="1400"/>
            </a:lvl7pPr>
            <a:lvl8pPr algn="r" rtl="1">
              <a:defRPr sz="1400"/>
            </a:lvl8pPr>
            <a:lvl9pPr algn="r" rtl="1">
              <a:defRPr sz="1400"/>
            </a:lvl9pPr>
          </a:lstStyle>
          <a:p>
            <a:pPr lvl="0" rtl="1"/>
            <a:r>
              <a:rPr lang="fr-FR" noProof="0" smtClean="0"/>
              <a:t>Cliquez pour modifier les styles du texte du masque</a:t>
            </a:r>
          </a:p>
          <a:p>
            <a:pPr lvl="1" rtl="1"/>
            <a:r>
              <a:rPr lang="fr-FR" noProof="0" smtClean="0"/>
              <a:t>Deuxième niveau</a:t>
            </a:r>
          </a:p>
          <a:p>
            <a:pPr lvl="2" rtl="1"/>
            <a:r>
              <a:rPr lang="fr-FR" noProof="0" smtClean="0"/>
              <a:t>Troisième niveau</a:t>
            </a:r>
          </a:p>
          <a:p>
            <a:pPr lvl="3" rtl="1"/>
            <a:r>
              <a:rPr lang="fr-FR" noProof="0" smtClean="0"/>
              <a:t>Quatrième niveau</a:t>
            </a:r>
          </a:p>
          <a:p>
            <a:pPr lvl="4" rtl="1"/>
            <a:r>
              <a:rPr lang="fr-FR" noProof="0" smtClean="0"/>
              <a:t>Cinquième niveau</a:t>
            </a:r>
            <a:endParaRPr lang="ar-SA" noProof="0" dirty="0"/>
          </a:p>
        </p:txBody>
      </p:sp>
      <p:sp>
        <p:nvSpPr>
          <p:cNvPr id="6" name="عنصر نائب للتذييل 5"/>
          <p:cNvSpPr>
            <a:spLocks noGrp="1"/>
          </p:cNvSpPr>
          <p:nvPr>
            <p:ph type="ftr" sz="quarter" idx="11"/>
          </p:nvPr>
        </p:nvSpPr>
        <p:spPr>
          <a:xfrm flipH="1">
            <a:off x="5470525" y="6155267"/>
            <a:ext cx="5653087" cy="273049"/>
          </a:xfrm>
        </p:spPr>
        <p:txBody>
          <a:bodyPr rtlCol="1"/>
          <a:lstStyle>
            <a:lvl1pPr algn="r" rtl="1">
              <a:defRPr/>
            </a:lvl1pPr>
          </a:lstStyle>
          <a:p>
            <a:pPr rtl="1"/>
            <a:r>
              <a:rPr lang="ar-SA" noProof="0" dirty="0"/>
              <a:t>إضافة تذييل</a:t>
            </a:r>
          </a:p>
        </p:txBody>
      </p:sp>
      <p:sp>
        <p:nvSpPr>
          <p:cNvPr id="5" name="عنصر نائب للتاريخ 4"/>
          <p:cNvSpPr>
            <a:spLocks noGrp="1"/>
          </p:cNvSpPr>
          <p:nvPr>
            <p:ph type="dt" sz="half" idx="10"/>
          </p:nvPr>
        </p:nvSpPr>
        <p:spPr>
          <a:xfrm flipH="1">
            <a:off x="3884613" y="6155267"/>
            <a:ext cx="1371600" cy="273049"/>
          </a:xfrm>
        </p:spPr>
        <p:txBody>
          <a:bodyPr rtlCol="1"/>
          <a:lstStyle>
            <a:lvl1pPr algn="l" rtl="1">
              <a:defRPr/>
            </a:lvl1pPr>
          </a:lstStyle>
          <a:p>
            <a:fld id="{31A18BCD-F11D-4DD3-BEE8-4500804E4AD3}" type="datetime1">
              <a:rPr lang="ar-SA" smtClean="0"/>
              <a:pPr/>
              <a:t>27/04/1440</a:t>
            </a:fld>
            <a:endParaRPr lang="ar-SA" dirty="0"/>
          </a:p>
        </p:txBody>
      </p:sp>
      <p:sp>
        <p:nvSpPr>
          <p:cNvPr id="7" name="عنصر نائب لرقم الشريحة 6"/>
          <p:cNvSpPr>
            <a:spLocks noGrp="1"/>
          </p:cNvSpPr>
          <p:nvPr>
            <p:ph type="sldNum" sz="quarter" idx="12"/>
          </p:nvPr>
        </p:nvSpPr>
        <p:spPr>
          <a:xfrm flipH="1">
            <a:off x="2436812" y="6155267"/>
            <a:ext cx="1219201" cy="273049"/>
          </a:xfrm>
        </p:spPr>
        <p:txBody>
          <a:bodyPr rtlCol="1"/>
          <a:lstStyle>
            <a:lvl1pPr algn="l" rtl="1">
              <a:defRPr/>
            </a:lvl1pPr>
          </a:lstStyle>
          <a:p>
            <a:fld id="{AAEAE4A8-A6E5-453E-B946-FB774B73F48C}" type="slidenum">
              <a:rPr lang="ar-SA" smtClean="0"/>
              <a:pPr/>
              <a:t>‹N°›</a:t>
            </a:fld>
            <a:endParaRPr lang="ar-SA" dirty="0"/>
          </a:p>
        </p:txBody>
      </p:sp>
    </p:spTree>
    <p:extLst>
      <p:ext uri="{BB962C8B-B14F-4D97-AF65-F5344CB8AC3E}">
        <p14:creationId xmlns:p14="http://schemas.microsoft.com/office/powerpoint/2010/main" val="3413709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العنوان 1"/>
          <p:cNvSpPr>
            <a:spLocks noGrp="1"/>
          </p:cNvSpPr>
          <p:nvPr>
            <p:ph type="title"/>
          </p:nvPr>
        </p:nvSpPr>
        <p:spPr>
          <a:xfrm flipH="1">
            <a:off x="2436812" y="533400"/>
            <a:ext cx="8686801" cy="1066800"/>
          </a:xfrm>
        </p:spPr>
        <p:txBody>
          <a:bodyPr rtlCol="1"/>
          <a:lstStyle>
            <a:lvl1pPr algn="r" rtl="1">
              <a:defRPr/>
            </a:lvl1pPr>
          </a:lstStyle>
          <a:p>
            <a:pPr rtl="1"/>
            <a:r>
              <a:rPr lang="fr-FR" noProof="0" smtClean="0"/>
              <a:t>Cliquez pour modifier le style du titre</a:t>
            </a:r>
            <a:endParaRPr lang="ar-SA" noProof="0" dirty="0"/>
          </a:p>
        </p:txBody>
      </p:sp>
      <p:sp>
        <p:nvSpPr>
          <p:cNvPr id="3" name="عنصر نائب للنص 2"/>
          <p:cNvSpPr>
            <a:spLocks noGrp="1"/>
          </p:cNvSpPr>
          <p:nvPr>
            <p:ph type="body" idx="1"/>
          </p:nvPr>
        </p:nvSpPr>
        <p:spPr>
          <a:xfrm flipH="1">
            <a:off x="6871652" y="1828799"/>
            <a:ext cx="4251960" cy="685801"/>
          </a:xfrm>
        </p:spPr>
        <p:txBody>
          <a:bodyPr rtlCol="1" anchor="ctr">
            <a:normAutofit/>
          </a:bodyPr>
          <a:lstStyle>
            <a:lvl1pPr marL="0" indent="0" algn="r" rtl="1">
              <a:spcBef>
                <a:spcPts val="0"/>
              </a:spcBef>
              <a:buNone/>
              <a:defRPr sz="2000" b="0"/>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fr-FR" noProof="0" smtClean="0"/>
              <a:t>Cliquez pour modifier les styles du texte du masque</a:t>
            </a:r>
          </a:p>
        </p:txBody>
      </p:sp>
      <p:sp>
        <p:nvSpPr>
          <p:cNvPr id="4" name="عنصر نائب للمحتوى 3"/>
          <p:cNvSpPr>
            <a:spLocks noGrp="1"/>
          </p:cNvSpPr>
          <p:nvPr>
            <p:ph sz="half" idx="2"/>
          </p:nvPr>
        </p:nvSpPr>
        <p:spPr>
          <a:xfrm flipH="1">
            <a:off x="6871652" y="2590800"/>
            <a:ext cx="4251960" cy="3429000"/>
          </a:xfrm>
        </p:spPr>
        <p:txBody>
          <a:bodyPr rtlCol="1">
            <a:normAutofit/>
          </a:bodyPr>
          <a:lstStyle>
            <a:lvl1pPr algn="r" rtl="1">
              <a:defRPr sz="2000"/>
            </a:lvl1pPr>
            <a:lvl2pPr algn="r" rtl="1">
              <a:defRPr sz="1800"/>
            </a:lvl2pPr>
            <a:lvl3pPr algn="r" rtl="1">
              <a:defRPr sz="1600"/>
            </a:lvl3pPr>
            <a:lvl4pPr algn="r" rtl="1">
              <a:defRPr sz="1400"/>
            </a:lvl4pPr>
            <a:lvl5pPr algn="r" rtl="1">
              <a:defRPr sz="1400"/>
            </a:lvl5pPr>
            <a:lvl6pPr algn="r" rtl="1">
              <a:defRPr sz="1400"/>
            </a:lvl6pPr>
            <a:lvl7pPr algn="r" rtl="1">
              <a:defRPr sz="1400"/>
            </a:lvl7pPr>
            <a:lvl8pPr algn="r" rtl="1">
              <a:defRPr sz="1400"/>
            </a:lvl8pPr>
            <a:lvl9pPr algn="r" rtl="1">
              <a:defRPr sz="1400"/>
            </a:lvl9pPr>
          </a:lstStyle>
          <a:p>
            <a:pPr lvl="0" rtl="1"/>
            <a:r>
              <a:rPr lang="fr-FR" noProof="0" smtClean="0"/>
              <a:t>Cliquez pour modifier les styles du texte du masque</a:t>
            </a:r>
          </a:p>
          <a:p>
            <a:pPr lvl="1" rtl="1"/>
            <a:r>
              <a:rPr lang="fr-FR" noProof="0" smtClean="0"/>
              <a:t>Deuxième niveau</a:t>
            </a:r>
          </a:p>
          <a:p>
            <a:pPr lvl="2" rtl="1"/>
            <a:r>
              <a:rPr lang="fr-FR" noProof="0" smtClean="0"/>
              <a:t>Troisième niveau</a:t>
            </a:r>
          </a:p>
          <a:p>
            <a:pPr lvl="3" rtl="1"/>
            <a:r>
              <a:rPr lang="fr-FR" noProof="0" smtClean="0"/>
              <a:t>Quatrième niveau</a:t>
            </a:r>
          </a:p>
          <a:p>
            <a:pPr lvl="4" rtl="1"/>
            <a:r>
              <a:rPr lang="fr-FR" noProof="0" smtClean="0"/>
              <a:t>Cinquième niveau</a:t>
            </a:r>
            <a:endParaRPr lang="ar-SA" noProof="0" dirty="0"/>
          </a:p>
        </p:txBody>
      </p:sp>
      <p:sp>
        <p:nvSpPr>
          <p:cNvPr id="5" name="عنصر نائب للنص 4"/>
          <p:cNvSpPr>
            <a:spLocks noGrp="1"/>
          </p:cNvSpPr>
          <p:nvPr>
            <p:ph type="body" sz="quarter" idx="3"/>
          </p:nvPr>
        </p:nvSpPr>
        <p:spPr>
          <a:xfrm flipH="1">
            <a:off x="2436812" y="1828799"/>
            <a:ext cx="4251960" cy="685801"/>
          </a:xfrm>
        </p:spPr>
        <p:txBody>
          <a:bodyPr rtlCol="1" anchor="ctr">
            <a:normAutofit/>
          </a:bodyPr>
          <a:lstStyle>
            <a:lvl1pPr marL="0" indent="0" algn="r" rtl="1">
              <a:spcBef>
                <a:spcPts val="0"/>
              </a:spcBef>
              <a:buNone/>
              <a:defRPr sz="2000" b="0"/>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fr-FR" noProof="0" smtClean="0"/>
              <a:t>Cliquez pour modifier les styles du texte du masque</a:t>
            </a:r>
          </a:p>
        </p:txBody>
      </p:sp>
      <p:sp>
        <p:nvSpPr>
          <p:cNvPr id="6" name="عنصر نائب للمحتوى 5"/>
          <p:cNvSpPr>
            <a:spLocks noGrp="1"/>
          </p:cNvSpPr>
          <p:nvPr>
            <p:ph sz="quarter" idx="4"/>
          </p:nvPr>
        </p:nvSpPr>
        <p:spPr>
          <a:xfrm flipH="1">
            <a:off x="2436812" y="2590800"/>
            <a:ext cx="4251960" cy="3429000"/>
          </a:xfrm>
        </p:spPr>
        <p:txBody>
          <a:bodyPr rtlCol="1">
            <a:normAutofit/>
          </a:bodyPr>
          <a:lstStyle>
            <a:lvl1pPr algn="r" rtl="1">
              <a:defRPr sz="2000"/>
            </a:lvl1pPr>
            <a:lvl2pPr algn="r" rtl="1">
              <a:defRPr sz="1800"/>
            </a:lvl2pPr>
            <a:lvl3pPr algn="r" rtl="1">
              <a:defRPr sz="1600"/>
            </a:lvl3pPr>
            <a:lvl4pPr algn="r" rtl="1">
              <a:defRPr sz="1400"/>
            </a:lvl4pPr>
            <a:lvl5pPr algn="r" rtl="1">
              <a:defRPr sz="1400"/>
            </a:lvl5pPr>
            <a:lvl6pPr algn="r" rtl="1">
              <a:defRPr sz="1400"/>
            </a:lvl6pPr>
            <a:lvl7pPr algn="r" rtl="1">
              <a:defRPr sz="1400"/>
            </a:lvl7pPr>
            <a:lvl8pPr algn="r" rtl="1">
              <a:defRPr sz="1400"/>
            </a:lvl8pPr>
            <a:lvl9pPr algn="r" rtl="1">
              <a:defRPr sz="1400"/>
            </a:lvl9pPr>
          </a:lstStyle>
          <a:p>
            <a:pPr lvl="0" rtl="1"/>
            <a:r>
              <a:rPr lang="fr-FR" noProof="0" smtClean="0"/>
              <a:t>Cliquez pour modifier les styles du texte du masque</a:t>
            </a:r>
          </a:p>
          <a:p>
            <a:pPr lvl="1" rtl="1"/>
            <a:r>
              <a:rPr lang="fr-FR" noProof="0" smtClean="0"/>
              <a:t>Deuxième niveau</a:t>
            </a:r>
          </a:p>
          <a:p>
            <a:pPr lvl="2" rtl="1"/>
            <a:r>
              <a:rPr lang="fr-FR" noProof="0" smtClean="0"/>
              <a:t>Troisième niveau</a:t>
            </a:r>
          </a:p>
          <a:p>
            <a:pPr lvl="3" rtl="1"/>
            <a:r>
              <a:rPr lang="fr-FR" noProof="0" smtClean="0"/>
              <a:t>Quatrième niveau</a:t>
            </a:r>
          </a:p>
          <a:p>
            <a:pPr lvl="4" rtl="1"/>
            <a:r>
              <a:rPr lang="fr-FR" noProof="0" smtClean="0"/>
              <a:t>Cinquième niveau</a:t>
            </a:r>
            <a:endParaRPr lang="ar-SA" noProof="0" dirty="0"/>
          </a:p>
        </p:txBody>
      </p:sp>
      <p:sp>
        <p:nvSpPr>
          <p:cNvPr id="8" name="عنصر نائب للتذييل 7"/>
          <p:cNvSpPr>
            <a:spLocks noGrp="1"/>
          </p:cNvSpPr>
          <p:nvPr>
            <p:ph type="ftr" sz="quarter" idx="11"/>
          </p:nvPr>
        </p:nvSpPr>
        <p:spPr>
          <a:xfrm flipH="1">
            <a:off x="5470525" y="6155267"/>
            <a:ext cx="5653087" cy="273049"/>
          </a:xfrm>
        </p:spPr>
        <p:txBody>
          <a:bodyPr rtlCol="1"/>
          <a:lstStyle>
            <a:lvl1pPr algn="r" rtl="1">
              <a:defRPr/>
            </a:lvl1pPr>
          </a:lstStyle>
          <a:p>
            <a:pPr rtl="1"/>
            <a:r>
              <a:rPr lang="ar-SA" noProof="0" dirty="0"/>
              <a:t>إضافة تذييل</a:t>
            </a:r>
          </a:p>
        </p:txBody>
      </p:sp>
      <p:sp>
        <p:nvSpPr>
          <p:cNvPr id="7" name="عنصر نائب للتاريخ 6"/>
          <p:cNvSpPr>
            <a:spLocks noGrp="1"/>
          </p:cNvSpPr>
          <p:nvPr>
            <p:ph type="dt" sz="half" idx="10"/>
          </p:nvPr>
        </p:nvSpPr>
        <p:spPr>
          <a:xfrm flipH="1">
            <a:off x="3884613" y="6155267"/>
            <a:ext cx="1371600" cy="273049"/>
          </a:xfrm>
        </p:spPr>
        <p:txBody>
          <a:bodyPr rtlCol="1"/>
          <a:lstStyle>
            <a:lvl1pPr algn="l" rtl="1">
              <a:defRPr/>
            </a:lvl1pPr>
          </a:lstStyle>
          <a:p>
            <a:fld id="{4FEB746E-23E2-4192-ACD5-9C1833E553AD}" type="datetime1">
              <a:rPr lang="ar-SA" smtClean="0"/>
              <a:pPr/>
              <a:t>27/04/1440</a:t>
            </a:fld>
            <a:endParaRPr lang="ar-SA" dirty="0"/>
          </a:p>
        </p:txBody>
      </p:sp>
      <p:sp>
        <p:nvSpPr>
          <p:cNvPr id="9" name="عنصر نائب لرقم الشريحة 8"/>
          <p:cNvSpPr>
            <a:spLocks noGrp="1"/>
          </p:cNvSpPr>
          <p:nvPr>
            <p:ph type="sldNum" sz="quarter" idx="12"/>
          </p:nvPr>
        </p:nvSpPr>
        <p:spPr>
          <a:xfrm flipH="1">
            <a:off x="2436812" y="6155267"/>
            <a:ext cx="1219201" cy="273049"/>
          </a:xfrm>
        </p:spPr>
        <p:txBody>
          <a:bodyPr rtlCol="1"/>
          <a:lstStyle>
            <a:lvl1pPr algn="l" rtl="1">
              <a:defRPr/>
            </a:lvl1pPr>
          </a:lstStyle>
          <a:p>
            <a:fld id="{AAEAE4A8-A6E5-453E-B946-FB774B73F48C}" type="slidenum">
              <a:rPr lang="ar-SA" smtClean="0"/>
              <a:pPr/>
              <a:t>‹N°›</a:t>
            </a:fld>
            <a:endParaRPr lang="ar-SA" dirty="0"/>
          </a:p>
        </p:txBody>
      </p:sp>
    </p:spTree>
    <p:extLst>
      <p:ext uri="{BB962C8B-B14F-4D97-AF65-F5344CB8AC3E}">
        <p14:creationId xmlns:p14="http://schemas.microsoft.com/office/powerpoint/2010/main" val="2000784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العنوان فقط">
    <p:spTree>
      <p:nvGrpSpPr>
        <p:cNvPr id="1" name=""/>
        <p:cNvGrpSpPr/>
        <p:nvPr/>
      </p:nvGrpSpPr>
      <p:grpSpPr>
        <a:xfrm>
          <a:off x="0" y="0"/>
          <a:ext cx="0" cy="0"/>
          <a:chOff x="0" y="0"/>
          <a:chExt cx="0" cy="0"/>
        </a:xfrm>
      </p:grpSpPr>
      <p:sp>
        <p:nvSpPr>
          <p:cNvPr id="2" name="العنوان 1"/>
          <p:cNvSpPr>
            <a:spLocks noGrp="1"/>
          </p:cNvSpPr>
          <p:nvPr>
            <p:ph type="title"/>
          </p:nvPr>
        </p:nvSpPr>
        <p:spPr>
          <a:xfrm flipH="1">
            <a:off x="2436812" y="533400"/>
            <a:ext cx="8686801" cy="1066800"/>
          </a:xfrm>
        </p:spPr>
        <p:txBody>
          <a:bodyPr rtlCol="1"/>
          <a:lstStyle>
            <a:lvl1pPr algn="r" rtl="1">
              <a:defRPr/>
            </a:lvl1pPr>
          </a:lstStyle>
          <a:p>
            <a:pPr rtl="1"/>
            <a:r>
              <a:rPr lang="fr-FR" noProof="0" smtClean="0"/>
              <a:t>Cliquez pour modifier le style du titre</a:t>
            </a:r>
            <a:endParaRPr lang="ar-SA" noProof="0" dirty="0"/>
          </a:p>
        </p:txBody>
      </p:sp>
      <p:sp>
        <p:nvSpPr>
          <p:cNvPr id="4" name="عنصر نائب للتذييل 3"/>
          <p:cNvSpPr>
            <a:spLocks noGrp="1"/>
          </p:cNvSpPr>
          <p:nvPr>
            <p:ph type="ftr" sz="quarter" idx="11"/>
          </p:nvPr>
        </p:nvSpPr>
        <p:spPr>
          <a:xfrm flipH="1">
            <a:off x="5470525" y="6155267"/>
            <a:ext cx="5653087" cy="273049"/>
          </a:xfrm>
        </p:spPr>
        <p:txBody>
          <a:bodyPr rtlCol="1"/>
          <a:lstStyle>
            <a:lvl1pPr algn="r" rtl="1">
              <a:defRPr/>
            </a:lvl1pPr>
          </a:lstStyle>
          <a:p>
            <a:pPr rtl="1"/>
            <a:r>
              <a:rPr lang="ar-SA" noProof="0" dirty="0"/>
              <a:t>إضافة تذييل</a:t>
            </a:r>
          </a:p>
        </p:txBody>
      </p:sp>
      <p:sp>
        <p:nvSpPr>
          <p:cNvPr id="3" name="عنصر نائب للتاريخ 2"/>
          <p:cNvSpPr>
            <a:spLocks noGrp="1"/>
          </p:cNvSpPr>
          <p:nvPr>
            <p:ph type="dt" sz="half" idx="10"/>
          </p:nvPr>
        </p:nvSpPr>
        <p:spPr>
          <a:xfrm flipH="1">
            <a:off x="3884613" y="6155267"/>
            <a:ext cx="1371600" cy="273049"/>
          </a:xfrm>
        </p:spPr>
        <p:txBody>
          <a:bodyPr rtlCol="1"/>
          <a:lstStyle>
            <a:lvl1pPr algn="l" rtl="1">
              <a:defRPr/>
            </a:lvl1pPr>
          </a:lstStyle>
          <a:p>
            <a:fld id="{29561742-16EC-48FA-B580-87FF221A7909}" type="datetime1">
              <a:rPr lang="ar-SA" smtClean="0"/>
              <a:pPr/>
              <a:t>27/04/1440</a:t>
            </a:fld>
            <a:endParaRPr lang="ar-SA" dirty="0"/>
          </a:p>
        </p:txBody>
      </p:sp>
      <p:sp>
        <p:nvSpPr>
          <p:cNvPr id="5" name="عنصر نائب لرقم الشريحة 4"/>
          <p:cNvSpPr>
            <a:spLocks noGrp="1"/>
          </p:cNvSpPr>
          <p:nvPr>
            <p:ph type="sldNum" sz="quarter" idx="12"/>
          </p:nvPr>
        </p:nvSpPr>
        <p:spPr>
          <a:xfrm flipH="1">
            <a:off x="2436812" y="6155267"/>
            <a:ext cx="1219201" cy="273049"/>
          </a:xfrm>
        </p:spPr>
        <p:txBody>
          <a:bodyPr rtlCol="1"/>
          <a:lstStyle>
            <a:lvl1pPr algn="l" rtl="1">
              <a:defRPr/>
            </a:lvl1pPr>
          </a:lstStyle>
          <a:p>
            <a:fld id="{AAEAE4A8-A6E5-453E-B946-FB774B73F48C}" type="slidenum">
              <a:rPr lang="ar-SA" smtClean="0"/>
              <a:pPr/>
              <a:t>‹N°›</a:t>
            </a:fld>
            <a:endParaRPr lang="ar-SA" dirty="0"/>
          </a:p>
        </p:txBody>
      </p:sp>
    </p:spTree>
    <p:extLst>
      <p:ext uri="{BB962C8B-B14F-4D97-AF65-F5344CB8AC3E}">
        <p14:creationId xmlns:p14="http://schemas.microsoft.com/office/powerpoint/2010/main" val="907158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عنصر نائب للتذييل 2"/>
          <p:cNvSpPr>
            <a:spLocks noGrp="1"/>
          </p:cNvSpPr>
          <p:nvPr>
            <p:ph type="ftr" sz="quarter" idx="11"/>
          </p:nvPr>
        </p:nvSpPr>
        <p:spPr>
          <a:xfrm flipH="1">
            <a:off x="5470525" y="6155267"/>
            <a:ext cx="5653087" cy="273049"/>
          </a:xfrm>
        </p:spPr>
        <p:txBody>
          <a:bodyPr rtlCol="1"/>
          <a:lstStyle>
            <a:lvl1pPr algn="r" rtl="1">
              <a:defRPr/>
            </a:lvl1pPr>
          </a:lstStyle>
          <a:p>
            <a:pPr rtl="1"/>
            <a:r>
              <a:rPr lang="ar-SA" noProof="0" dirty="0"/>
              <a:t>إضافة تذييل</a:t>
            </a:r>
          </a:p>
        </p:txBody>
      </p:sp>
      <p:sp>
        <p:nvSpPr>
          <p:cNvPr id="2" name="عنصر نائب للتاريخ 1"/>
          <p:cNvSpPr>
            <a:spLocks noGrp="1"/>
          </p:cNvSpPr>
          <p:nvPr>
            <p:ph type="dt" sz="half" idx="10"/>
          </p:nvPr>
        </p:nvSpPr>
        <p:spPr>
          <a:xfrm flipH="1">
            <a:off x="3884613" y="6155267"/>
            <a:ext cx="1371600" cy="273049"/>
          </a:xfrm>
        </p:spPr>
        <p:txBody>
          <a:bodyPr rtlCol="1"/>
          <a:lstStyle>
            <a:lvl1pPr algn="l" rtl="1">
              <a:defRPr/>
            </a:lvl1pPr>
          </a:lstStyle>
          <a:p>
            <a:fld id="{533647CF-48A9-416D-80C9-E440D3AB54D0}" type="datetime1">
              <a:rPr lang="ar-SA" smtClean="0"/>
              <a:pPr/>
              <a:t>27/04/1440</a:t>
            </a:fld>
            <a:endParaRPr lang="ar-SA" dirty="0"/>
          </a:p>
        </p:txBody>
      </p:sp>
      <p:sp>
        <p:nvSpPr>
          <p:cNvPr id="4" name="عنصر نائب لرقم الشريحة 3"/>
          <p:cNvSpPr>
            <a:spLocks noGrp="1"/>
          </p:cNvSpPr>
          <p:nvPr>
            <p:ph type="sldNum" sz="quarter" idx="12"/>
          </p:nvPr>
        </p:nvSpPr>
        <p:spPr>
          <a:xfrm flipH="1">
            <a:off x="2436812" y="6155267"/>
            <a:ext cx="1219201" cy="273049"/>
          </a:xfrm>
        </p:spPr>
        <p:txBody>
          <a:bodyPr rtlCol="1"/>
          <a:lstStyle>
            <a:lvl1pPr algn="l" rtl="1">
              <a:defRPr/>
            </a:lvl1pPr>
          </a:lstStyle>
          <a:p>
            <a:fld id="{AAEAE4A8-A6E5-453E-B946-FB774B73F48C}" type="slidenum">
              <a:rPr lang="ar-SA" smtClean="0"/>
              <a:pPr/>
              <a:t>‹N°›</a:t>
            </a:fld>
            <a:endParaRPr lang="ar-SA" dirty="0"/>
          </a:p>
        </p:txBody>
      </p:sp>
    </p:spTree>
    <p:extLst>
      <p:ext uri="{BB962C8B-B14F-4D97-AF65-F5344CB8AC3E}">
        <p14:creationId xmlns:p14="http://schemas.microsoft.com/office/powerpoint/2010/main" val="2441531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العنوان 1"/>
          <p:cNvSpPr>
            <a:spLocks noGrp="1"/>
          </p:cNvSpPr>
          <p:nvPr>
            <p:ph type="title"/>
          </p:nvPr>
        </p:nvSpPr>
        <p:spPr>
          <a:xfrm flipH="1">
            <a:off x="7008812" y="533400"/>
            <a:ext cx="4114800" cy="1524000"/>
          </a:xfrm>
        </p:spPr>
        <p:txBody>
          <a:bodyPr rtlCol="1" anchor="b">
            <a:normAutofit/>
          </a:bodyPr>
          <a:lstStyle>
            <a:lvl1pPr algn="r" rtl="1">
              <a:lnSpc>
                <a:spcPct val="100000"/>
              </a:lnSpc>
              <a:defRPr sz="3600" b="1"/>
            </a:lvl1pPr>
          </a:lstStyle>
          <a:p>
            <a:pPr rtl="1"/>
            <a:r>
              <a:rPr lang="fr-FR" noProof="0" smtClean="0"/>
              <a:t>Cliquez pour modifier le style du titre</a:t>
            </a:r>
            <a:endParaRPr lang="ar-SA" noProof="0" dirty="0"/>
          </a:p>
        </p:txBody>
      </p:sp>
      <p:sp>
        <p:nvSpPr>
          <p:cNvPr id="3" name="عنصر نائب للمحتوى 2"/>
          <p:cNvSpPr>
            <a:spLocks noGrp="1"/>
          </p:cNvSpPr>
          <p:nvPr>
            <p:ph idx="1"/>
          </p:nvPr>
        </p:nvSpPr>
        <p:spPr>
          <a:xfrm flipH="1">
            <a:off x="455612" y="533400"/>
            <a:ext cx="5867400" cy="5486400"/>
          </a:xfrm>
        </p:spPr>
        <p:txBody>
          <a:bodyPr rtlCol="1">
            <a:normAutofit/>
          </a:bodyPr>
          <a:lstStyle>
            <a:lvl1pPr algn="r" rtl="1">
              <a:defRPr sz="2000"/>
            </a:lvl1pPr>
            <a:lvl2pPr algn="r" rtl="1">
              <a:defRPr sz="1800"/>
            </a:lvl2pPr>
            <a:lvl3pPr algn="r" rtl="1">
              <a:defRPr sz="1600"/>
            </a:lvl3pPr>
            <a:lvl4pPr algn="r" rtl="1">
              <a:defRPr sz="1400"/>
            </a:lvl4pPr>
            <a:lvl5pPr algn="r" rtl="1">
              <a:defRPr sz="1400"/>
            </a:lvl5pPr>
            <a:lvl6pPr algn="r" rtl="1">
              <a:defRPr sz="1400"/>
            </a:lvl6pPr>
            <a:lvl7pPr algn="r" rtl="1">
              <a:defRPr sz="1400"/>
            </a:lvl7pPr>
            <a:lvl8pPr algn="r" rtl="1">
              <a:defRPr sz="1400"/>
            </a:lvl8pPr>
            <a:lvl9pPr algn="r" rtl="1">
              <a:defRPr sz="1400"/>
            </a:lvl9pPr>
          </a:lstStyle>
          <a:p>
            <a:pPr lvl="0" rtl="1"/>
            <a:r>
              <a:rPr lang="fr-FR" noProof="0" smtClean="0"/>
              <a:t>Cliquez pour modifier les styles du texte du masque</a:t>
            </a:r>
          </a:p>
          <a:p>
            <a:pPr lvl="1" rtl="1"/>
            <a:r>
              <a:rPr lang="fr-FR" noProof="0" smtClean="0"/>
              <a:t>Deuxième niveau</a:t>
            </a:r>
          </a:p>
          <a:p>
            <a:pPr lvl="2" rtl="1"/>
            <a:r>
              <a:rPr lang="fr-FR" noProof="0" smtClean="0"/>
              <a:t>Troisième niveau</a:t>
            </a:r>
          </a:p>
          <a:p>
            <a:pPr lvl="3" rtl="1"/>
            <a:r>
              <a:rPr lang="fr-FR" noProof="0" smtClean="0"/>
              <a:t>Quatrième niveau</a:t>
            </a:r>
          </a:p>
          <a:p>
            <a:pPr lvl="4" rtl="1"/>
            <a:r>
              <a:rPr lang="fr-FR" noProof="0" smtClean="0"/>
              <a:t>Cinquième niveau</a:t>
            </a:r>
            <a:endParaRPr lang="ar-SA" noProof="0" dirty="0"/>
          </a:p>
        </p:txBody>
      </p:sp>
      <p:sp>
        <p:nvSpPr>
          <p:cNvPr id="4" name="عنصر نائب للنص 3"/>
          <p:cNvSpPr>
            <a:spLocks noGrp="1"/>
          </p:cNvSpPr>
          <p:nvPr>
            <p:ph type="body" sz="half" idx="2"/>
          </p:nvPr>
        </p:nvSpPr>
        <p:spPr>
          <a:xfrm flipH="1">
            <a:off x="7008812" y="2209800"/>
            <a:ext cx="4114800" cy="3810000"/>
          </a:xfrm>
        </p:spPr>
        <p:txBody>
          <a:bodyPr rtlCol="1">
            <a:normAutofit/>
          </a:bodyPr>
          <a:lstStyle>
            <a:lvl1pPr marL="0" indent="0" algn="r" rtl="1">
              <a:lnSpc>
                <a:spcPct val="110000"/>
              </a:lnSpc>
              <a:spcBef>
                <a:spcPts val="600"/>
              </a:spcBef>
              <a:buNone/>
              <a:defRPr sz="1800">
                <a:solidFill>
                  <a:schemeClr val="tx1">
                    <a:lumMod val="65000"/>
                    <a:lumOff val="35000"/>
                  </a:schemeClr>
                </a:solidFill>
              </a:defRPr>
            </a:lvl1pPr>
            <a:lvl2pPr marL="457200" indent="0" algn="r" rtl="1">
              <a:buNone/>
              <a:defRPr sz="1200"/>
            </a:lvl2pPr>
            <a:lvl3pPr marL="914400" indent="0" algn="r" rtl="1">
              <a:buNone/>
              <a:defRPr sz="1000"/>
            </a:lvl3pPr>
            <a:lvl4pPr marL="1371600" indent="0" algn="r" rtl="1">
              <a:buNone/>
              <a:defRPr sz="900"/>
            </a:lvl4pPr>
            <a:lvl5pPr marL="1828800" indent="0" algn="r" rtl="1">
              <a:buNone/>
              <a:defRPr sz="900"/>
            </a:lvl5pPr>
            <a:lvl6pPr marL="2286000" indent="0" algn="r" rtl="1">
              <a:buNone/>
              <a:defRPr sz="900"/>
            </a:lvl6pPr>
            <a:lvl7pPr marL="2743200" indent="0" algn="r" rtl="1">
              <a:buNone/>
              <a:defRPr sz="900"/>
            </a:lvl7pPr>
            <a:lvl8pPr marL="3200400" indent="0" algn="r" rtl="1">
              <a:buNone/>
              <a:defRPr sz="900"/>
            </a:lvl8pPr>
            <a:lvl9pPr marL="3657600" indent="0" algn="r" rtl="1">
              <a:buNone/>
              <a:defRPr sz="900"/>
            </a:lvl9pPr>
          </a:lstStyle>
          <a:p>
            <a:pPr lvl="0" rtl="1"/>
            <a:r>
              <a:rPr lang="fr-FR" noProof="0" smtClean="0"/>
              <a:t>Cliquez pour modifier les styles du texte du masque</a:t>
            </a:r>
          </a:p>
        </p:txBody>
      </p:sp>
      <p:sp>
        <p:nvSpPr>
          <p:cNvPr id="6" name="عنصر نائب للتذييل 5"/>
          <p:cNvSpPr>
            <a:spLocks noGrp="1"/>
          </p:cNvSpPr>
          <p:nvPr>
            <p:ph type="ftr" sz="quarter" idx="11"/>
          </p:nvPr>
        </p:nvSpPr>
        <p:spPr>
          <a:xfrm flipH="1">
            <a:off x="5470525" y="6155267"/>
            <a:ext cx="5653087" cy="273049"/>
          </a:xfrm>
        </p:spPr>
        <p:txBody>
          <a:bodyPr rtlCol="1"/>
          <a:lstStyle>
            <a:lvl1pPr algn="r" rtl="1">
              <a:defRPr/>
            </a:lvl1pPr>
          </a:lstStyle>
          <a:p>
            <a:pPr rtl="1"/>
            <a:r>
              <a:rPr lang="ar-SA" noProof="0" dirty="0"/>
              <a:t>إضافة تذييل</a:t>
            </a:r>
          </a:p>
        </p:txBody>
      </p:sp>
      <p:sp>
        <p:nvSpPr>
          <p:cNvPr id="5" name="عنصر نائب للتاريخ 4"/>
          <p:cNvSpPr>
            <a:spLocks noGrp="1"/>
          </p:cNvSpPr>
          <p:nvPr>
            <p:ph type="dt" sz="half" idx="10"/>
          </p:nvPr>
        </p:nvSpPr>
        <p:spPr>
          <a:xfrm flipH="1">
            <a:off x="3884613" y="6155267"/>
            <a:ext cx="1371600" cy="273049"/>
          </a:xfrm>
        </p:spPr>
        <p:txBody>
          <a:bodyPr rtlCol="1"/>
          <a:lstStyle>
            <a:lvl1pPr algn="l" rtl="1">
              <a:defRPr/>
            </a:lvl1pPr>
          </a:lstStyle>
          <a:p>
            <a:fld id="{7F95B373-E28A-446A-85AE-6269F4598E29}" type="datetime1">
              <a:rPr lang="ar-SA" smtClean="0"/>
              <a:pPr/>
              <a:t>27/04/1440</a:t>
            </a:fld>
            <a:endParaRPr lang="ar-SA" dirty="0"/>
          </a:p>
        </p:txBody>
      </p:sp>
      <p:sp>
        <p:nvSpPr>
          <p:cNvPr id="7" name="عنصر نائب لرقم الشريحة 6"/>
          <p:cNvSpPr>
            <a:spLocks noGrp="1"/>
          </p:cNvSpPr>
          <p:nvPr>
            <p:ph type="sldNum" sz="quarter" idx="12"/>
          </p:nvPr>
        </p:nvSpPr>
        <p:spPr>
          <a:xfrm flipH="1">
            <a:off x="2436812" y="6155267"/>
            <a:ext cx="1219201" cy="273049"/>
          </a:xfrm>
        </p:spPr>
        <p:txBody>
          <a:bodyPr rtlCol="1"/>
          <a:lstStyle>
            <a:lvl1pPr algn="l" rtl="1">
              <a:defRPr/>
            </a:lvl1pPr>
          </a:lstStyle>
          <a:p>
            <a:fld id="{AAEAE4A8-A6E5-453E-B946-FB774B73F48C}" type="slidenum">
              <a:rPr lang="ar-SA" smtClean="0"/>
              <a:pPr/>
              <a:t>‹N°›</a:t>
            </a:fld>
            <a:endParaRPr lang="ar-SA" dirty="0"/>
          </a:p>
        </p:txBody>
      </p:sp>
    </p:spTree>
    <p:extLst>
      <p:ext uri="{BB962C8B-B14F-4D97-AF65-F5344CB8AC3E}">
        <p14:creationId xmlns:p14="http://schemas.microsoft.com/office/powerpoint/2010/main" val="2101711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ات تسمية توضيحية">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العنوان 1"/>
          <p:cNvSpPr>
            <a:spLocks noGrp="1"/>
          </p:cNvSpPr>
          <p:nvPr>
            <p:ph type="title"/>
          </p:nvPr>
        </p:nvSpPr>
        <p:spPr>
          <a:xfrm flipH="1">
            <a:off x="7008812" y="533400"/>
            <a:ext cx="4114800" cy="1524000"/>
          </a:xfrm>
        </p:spPr>
        <p:txBody>
          <a:bodyPr rtlCol="1" anchor="b">
            <a:noAutofit/>
          </a:bodyPr>
          <a:lstStyle>
            <a:lvl1pPr algn="r" rtl="1">
              <a:lnSpc>
                <a:spcPct val="100000"/>
              </a:lnSpc>
              <a:defRPr sz="3600" b="1"/>
            </a:lvl1pPr>
          </a:lstStyle>
          <a:p>
            <a:pPr rtl="1"/>
            <a:r>
              <a:rPr lang="fr-FR" noProof="0" smtClean="0"/>
              <a:t>Cliquez pour modifier le style du titre</a:t>
            </a:r>
            <a:endParaRPr lang="ar-SA" noProof="0" dirty="0"/>
          </a:p>
        </p:txBody>
      </p:sp>
      <p:sp>
        <p:nvSpPr>
          <p:cNvPr id="3" name="عنصر نائب للصورة 2" descr="عنصر نائب فارغ لإضافة صورة. انقر فوق العنصر النائب ثم حدد الصورة التي ترغب بإضافتها"/>
          <p:cNvSpPr>
            <a:spLocks noGrp="1"/>
          </p:cNvSpPr>
          <p:nvPr>
            <p:ph type="pic" idx="1"/>
          </p:nvPr>
        </p:nvSpPr>
        <p:spPr>
          <a:xfrm flipH="1">
            <a:off x="542840" y="533400"/>
            <a:ext cx="5780173" cy="5791200"/>
          </a:xfrm>
          <a:ln w="50800">
            <a:solidFill>
              <a:schemeClr val="tx1">
                <a:lumMod val="65000"/>
                <a:lumOff val="35000"/>
              </a:schemeClr>
            </a:solidFill>
            <a:miter lim="800000"/>
          </a:ln>
        </p:spPr>
        <p:txBody>
          <a:bodyPr rtlCol="1">
            <a:normAutofit/>
          </a:bodyPr>
          <a:lstStyle>
            <a:lvl1pPr marL="0" indent="0" algn="ctr" rtl="1">
              <a:buNone/>
              <a:defRPr sz="2400"/>
            </a:lvl1pPr>
            <a:lvl2pPr marL="457200" indent="0" algn="r" rtl="1">
              <a:buNone/>
              <a:defRPr sz="2800"/>
            </a:lvl2pPr>
            <a:lvl3pPr marL="914400" indent="0" algn="r" rtl="1">
              <a:buNone/>
              <a:defRPr sz="2400"/>
            </a:lvl3pPr>
            <a:lvl4pPr marL="1371600" indent="0" algn="r" rtl="1">
              <a:buNone/>
              <a:defRPr sz="2000"/>
            </a:lvl4pPr>
            <a:lvl5pPr marL="1828800" indent="0" algn="r" rtl="1">
              <a:buNone/>
              <a:defRPr sz="2000"/>
            </a:lvl5pPr>
            <a:lvl6pPr marL="2286000" indent="0" algn="r" rtl="1">
              <a:buNone/>
              <a:defRPr sz="2000"/>
            </a:lvl6pPr>
            <a:lvl7pPr marL="2743200" indent="0" algn="r" rtl="1">
              <a:buNone/>
              <a:defRPr sz="2000"/>
            </a:lvl7pPr>
            <a:lvl8pPr marL="3200400" indent="0" algn="r" rtl="1">
              <a:buNone/>
              <a:defRPr sz="2000"/>
            </a:lvl8pPr>
            <a:lvl9pPr marL="3657600" indent="0" algn="r" rtl="1">
              <a:buNone/>
              <a:defRPr sz="2000"/>
            </a:lvl9pPr>
          </a:lstStyle>
          <a:p>
            <a:pPr rtl="1"/>
            <a:r>
              <a:rPr lang="fr-FR" noProof="0" smtClean="0"/>
              <a:t>Cliquez sur l'icône pour ajouter une image</a:t>
            </a:r>
            <a:endParaRPr lang="ar-SA" noProof="0" dirty="0"/>
          </a:p>
        </p:txBody>
      </p:sp>
      <p:sp>
        <p:nvSpPr>
          <p:cNvPr id="4" name="عنصر نائب للنص 3"/>
          <p:cNvSpPr>
            <a:spLocks noGrp="1"/>
          </p:cNvSpPr>
          <p:nvPr>
            <p:ph type="body" sz="half" idx="2"/>
          </p:nvPr>
        </p:nvSpPr>
        <p:spPr>
          <a:xfrm flipH="1">
            <a:off x="7008812" y="2209800"/>
            <a:ext cx="4114800" cy="3810000"/>
          </a:xfrm>
        </p:spPr>
        <p:txBody>
          <a:bodyPr rtlCol="1">
            <a:normAutofit/>
          </a:bodyPr>
          <a:lstStyle>
            <a:lvl1pPr marL="0" indent="0" algn="r" rtl="1">
              <a:lnSpc>
                <a:spcPct val="110000"/>
              </a:lnSpc>
              <a:spcBef>
                <a:spcPts val="600"/>
              </a:spcBef>
              <a:buNone/>
              <a:defRPr sz="1800"/>
            </a:lvl1pPr>
            <a:lvl2pPr marL="457200" indent="0" algn="r" rtl="1">
              <a:buNone/>
              <a:defRPr sz="1200"/>
            </a:lvl2pPr>
            <a:lvl3pPr marL="914400" indent="0" algn="r" rtl="1">
              <a:buNone/>
              <a:defRPr sz="1000"/>
            </a:lvl3pPr>
            <a:lvl4pPr marL="1371600" indent="0" algn="r" rtl="1">
              <a:buNone/>
              <a:defRPr sz="900"/>
            </a:lvl4pPr>
            <a:lvl5pPr marL="1828800" indent="0" algn="r" rtl="1">
              <a:buNone/>
              <a:defRPr sz="900"/>
            </a:lvl5pPr>
            <a:lvl6pPr marL="2286000" indent="0" algn="r" rtl="1">
              <a:buNone/>
              <a:defRPr sz="900"/>
            </a:lvl6pPr>
            <a:lvl7pPr marL="2743200" indent="0" algn="r" rtl="1">
              <a:buNone/>
              <a:defRPr sz="900"/>
            </a:lvl7pPr>
            <a:lvl8pPr marL="3200400" indent="0" algn="r" rtl="1">
              <a:buNone/>
              <a:defRPr sz="900"/>
            </a:lvl8pPr>
            <a:lvl9pPr marL="3657600" indent="0" algn="r" rtl="1">
              <a:buNone/>
              <a:defRPr sz="900"/>
            </a:lvl9pPr>
          </a:lstStyle>
          <a:p>
            <a:pPr lvl="0" rtl="1"/>
            <a:r>
              <a:rPr lang="fr-FR" noProof="0" smtClean="0"/>
              <a:t>Cliquez pour modifier les styles du texte du masque</a:t>
            </a:r>
          </a:p>
        </p:txBody>
      </p:sp>
    </p:spTree>
    <p:extLst>
      <p:ext uri="{BB962C8B-B14F-4D97-AF65-F5344CB8AC3E}">
        <p14:creationId xmlns:p14="http://schemas.microsoft.com/office/powerpoint/2010/main" val="1419608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flipH="1">
            <a:off x="2436812" y="533400"/>
            <a:ext cx="8686801" cy="1066800"/>
          </a:xfrm>
          <a:prstGeom prst="rect">
            <a:avLst/>
          </a:prstGeom>
        </p:spPr>
        <p:txBody>
          <a:bodyPr vert="horz" lIns="91440" tIns="45720" rIns="91440" bIns="45720" rtlCol="1" anchor="b">
            <a:normAutofit/>
          </a:bodyPr>
          <a:lstStyle/>
          <a:p>
            <a:pPr rtl="1"/>
            <a:r>
              <a:rPr lang="ar-SA" noProof="0" dirty="0"/>
              <a:t>انقر لتحرير نمط العنوان الرئيسي</a:t>
            </a:r>
          </a:p>
        </p:txBody>
      </p:sp>
      <p:sp>
        <p:nvSpPr>
          <p:cNvPr id="3" name="عنصر نائب للنص 2"/>
          <p:cNvSpPr>
            <a:spLocks noGrp="1"/>
          </p:cNvSpPr>
          <p:nvPr>
            <p:ph type="body" idx="1"/>
          </p:nvPr>
        </p:nvSpPr>
        <p:spPr>
          <a:xfrm flipH="1">
            <a:off x="2436812" y="1828800"/>
            <a:ext cx="8686801" cy="4191000"/>
          </a:xfrm>
          <a:prstGeom prst="rect">
            <a:avLst/>
          </a:prstGeom>
        </p:spPr>
        <p:txBody>
          <a:bodyPr vert="horz" lIns="91440" tIns="45720" rIns="91440" bIns="45720" rtlCol="1">
            <a:normAutofit/>
          </a:bodyPr>
          <a:lstStyle/>
          <a:p>
            <a:pPr lvl="0" rtl="1"/>
            <a:r>
              <a:rPr lang="ar-SA" noProof="0" dirty="0"/>
              <a:t>انقر لتحرير أنماط النص الرئيسي</a:t>
            </a:r>
          </a:p>
          <a:p>
            <a:pPr lvl="1" rtl="1"/>
            <a:r>
              <a:rPr lang="ar-SA" noProof="0" dirty="0"/>
              <a:t>المستوى الثاني</a:t>
            </a:r>
          </a:p>
          <a:p>
            <a:pPr lvl="2" rtl="1"/>
            <a:r>
              <a:rPr lang="ar-SA" noProof="0" dirty="0"/>
              <a:t>المستوى الثالث</a:t>
            </a:r>
          </a:p>
          <a:p>
            <a:pPr lvl="3" rtl="1"/>
            <a:r>
              <a:rPr lang="ar-SA" noProof="0" dirty="0"/>
              <a:t>المستوى الرابع</a:t>
            </a:r>
          </a:p>
          <a:p>
            <a:pPr lvl="4" rtl="1"/>
            <a:r>
              <a:rPr lang="ar-SA" noProof="0" dirty="0"/>
              <a:t>المستوى الخامس</a:t>
            </a:r>
          </a:p>
        </p:txBody>
      </p:sp>
      <p:sp>
        <p:nvSpPr>
          <p:cNvPr id="5" name="عنصر نائب للتذييل 4"/>
          <p:cNvSpPr>
            <a:spLocks noGrp="1"/>
          </p:cNvSpPr>
          <p:nvPr>
            <p:ph type="ftr" sz="quarter" idx="3"/>
          </p:nvPr>
        </p:nvSpPr>
        <p:spPr>
          <a:xfrm flipH="1">
            <a:off x="5470525" y="6155267"/>
            <a:ext cx="5653087" cy="273049"/>
          </a:xfrm>
          <a:prstGeom prst="rect">
            <a:avLst/>
          </a:prstGeom>
        </p:spPr>
        <p:txBody>
          <a:bodyPr vert="horz" lIns="91440" tIns="45720" rIns="91440" bIns="45720" rtlCol="1" anchor="ctr"/>
          <a:lstStyle>
            <a:lvl1pPr algn="r" rtl="1">
              <a:defRPr sz="1200">
                <a:solidFill>
                  <a:schemeClr val="tx1">
                    <a:lumMod val="65000"/>
                    <a:lumOff val="35000"/>
                  </a:schemeClr>
                </a:solidFill>
                <a:latin typeface="Tahoma" panose="020B0604030504040204" pitchFamily="34" charset="0"/>
                <a:ea typeface="Tahoma" panose="020B0604030504040204" pitchFamily="34" charset="0"/>
                <a:cs typeface="Tahoma" panose="020B0604030504040204" pitchFamily="34" charset="0"/>
              </a:defRPr>
            </a:lvl1pPr>
          </a:lstStyle>
          <a:p>
            <a:r>
              <a:rPr lang="ar-SA" dirty="0" smtClean="0"/>
              <a:t>إضافة تذييل</a:t>
            </a:r>
            <a:endParaRPr lang="ar-SA" dirty="0"/>
          </a:p>
        </p:txBody>
      </p:sp>
      <p:sp>
        <p:nvSpPr>
          <p:cNvPr id="4" name="عنصر نائب للتاريخ 3"/>
          <p:cNvSpPr>
            <a:spLocks noGrp="1"/>
          </p:cNvSpPr>
          <p:nvPr>
            <p:ph type="dt" sz="half" idx="2"/>
          </p:nvPr>
        </p:nvSpPr>
        <p:spPr>
          <a:xfrm flipH="1">
            <a:off x="3884613" y="6155267"/>
            <a:ext cx="1371600" cy="273049"/>
          </a:xfrm>
          <a:prstGeom prst="rect">
            <a:avLst/>
          </a:prstGeom>
        </p:spPr>
        <p:txBody>
          <a:bodyPr vert="horz" lIns="91440" tIns="45720" rIns="91440" bIns="45720" rtlCol="1" anchor="ctr"/>
          <a:lstStyle>
            <a:lvl1pPr algn="l" rtl="1">
              <a:defRPr sz="1200">
                <a:solidFill>
                  <a:schemeClr val="tx1">
                    <a:lumMod val="65000"/>
                    <a:lumOff val="35000"/>
                  </a:schemeClr>
                </a:solidFill>
                <a:latin typeface="Tahoma" panose="020B0604030504040204" pitchFamily="34" charset="0"/>
                <a:ea typeface="Tahoma" panose="020B0604030504040204" pitchFamily="34" charset="0"/>
                <a:cs typeface="Tahoma" panose="020B0604030504040204" pitchFamily="34" charset="0"/>
              </a:defRPr>
            </a:lvl1pPr>
          </a:lstStyle>
          <a:p>
            <a:fld id="{50D4BEBF-79A0-478B-8496-3E711AC2DF46}" type="datetime1">
              <a:rPr lang="ar-SA" smtClean="0"/>
              <a:pPr/>
              <a:t>27/04/1440</a:t>
            </a:fld>
            <a:endParaRPr lang="ar-SA" dirty="0"/>
          </a:p>
        </p:txBody>
      </p:sp>
      <p:sp>
        <p:nvSpPr>
          <p:cNvPr id="6" name="عنصر نائب لرقم الشريحة 5"/>
          <p:cNvSpPr>
            <a:spLocks noGrp="1"/>
          </p:cNvSpPr>
          <p:nvPr>
            <p:ph type="sldNum" sz="quarter" idx="4"/>
          </p:nvPr>
        </p:nvSpPr>
        <p:spPr>
          <a:xfrm flipH="1">
            <a:off x="2436812" y="6155267"/>
            <a:ext cx="1219201" cy="273049"/>
          </a:xfrm>
          <a:prstGeom prst="rect">
            <a:avLst/>
          </a:prstGeom>
        </p:spPr>
        <p:txBody>
          <a:bodyPr vert="horz" lIns="91440" tIns="45720" rIns="91440" bIns="45720" rtlCol="1" anchor="ctr"/>
          <a:lstStyle>
            <a:lvl1pPr algn="l" rtl="1">
              <a:defRPr sz="1200">
                <a:solidFill>
                  <a:schemeClr val="tx1">
                    <a:lumMod val="65000"/>
                    <a:lumOff val="35000"/>
                  </a:schemeClr>
                </a:solidFill>
                <a:latin typeface="Tahoma" panose="020B0604030504040204" pitchFamily="34" charset="0"/>
                <a:ea typeface="Tahoma" panose="020B0604030504040204" pitchFamily="34" charset="0"/>
                <a:cs typeface="Tahoma" panose="020B0604030504040204" pitchFamily="34" charset="0"/>
              </a:defRPr>
            </a:lvl1pPr>
          </a:lstStyle>
          <a:p>
            <a:fld id="{AAEAE4A8-A6E5-453E-B946-FB774B73F48C}" type="slidenum">
              <a:rPr lang="ar-SA" smtClean="0"/>
              <a:pPr/>
              <a:t>‹N°›</a:t>
            </a:fld>
            <a:endParaRPr lang="ar-SA" dirty="0"/>
          </a:p>
        </p:txBody>
      </p:sp>
    </p:spTree>
    <p:extLst>
      <p:ext uri="{BB962C8B-B14F-4D97-AF65-F5344CB8AC3E}">
        <p14:creationId xmlns:p14="http://schemas.microsoft.com/office/powerpoint/2010/main" val="15970541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r" defTabSz="914400" rtl="1" eaLnBrk="1" latinLnBrk="0" hangingPunct="1">
        <a:lnSpc>
          <a:spcPct val="80000"/>
        </a:lnSpc>
        <a:spcBef>
          <a:spcPct val="0"/>
        </a:spcBef>
        <a:buNone/>
        <a:defRPr sz="3600" b="1" kern="1200">
          <a:solidFill>
            <a:schemeClr val="accent1">
              <a:lumMod val="75000"/>
            </a:schemeClr>
          </a:solidFill>
          <a:latin typeface="Tahoma" panose="020B0604030504040204" pitchFamily="34" charset="0"/>
          <a:ea typeface="Tahoma" panose="020B0604030504040204" pitchFamily="34" charset="0"/>
          <a:cs typeface="Tahoma" panose="020B0604030504040204" pitchFamily="34" charset="0"/>
        </a:defRPr>
      </a:lvl1pPr>
    </p:titleStyle>
    <p:bodyStyle>
      <a:lvl1pPr marL="274320" indent="-228600" algn="r" defTabSz="914400" rtl="1" eaLnBrk="1" latinLnBrk="0" hangingPunct="1">
        <a:lnSpc>
          <a:spcPct val="90000"/>
        </a:lnSpc>
        <a:spcBef>
          <a:spcPts val="1800"/>
        </a:spcBef>
        <a:buClr>
          <a:schemeClr val="tx1">
            <a:lumMod val="65000"/>
            <a:lumOff val="35000"/>
          </a:schemeClr>
        </a:buClr>
        <a:buSzPct val="80000"/>
        <a:buFont typeface="Arial" pitchFamily="34" charset="0"/>
        <a:buChar char="•"/>
        <a:defRPr sz="2000" kern="1200">
          <a:solidFill>
            <a:schemeClr val="tx1">
              <a:lumMod val="65000"/>
              <a:lumOff val="35000"/>
            </a:schemeClr>
          </a:solidFill>
          <a:latin typeface="Tahoma" panose="020B0604030504040204" pitchFamily="34" charset="0"/>
          <a:ea typeface="Tahoma" panose="020B0604030504040204" pitchFamily="34" charset="0"/>
          <a:cs typeface="Tahoma" panose="020B0604030504040204" pitchFamily="34" charset="0"/>
        </a:defRPr>
      </a:lvl1pPr>
      <a:lvl2pPr marL="594360" indent="-228600" algn="r" defTabSz="914400" rtl="1" eaLnBrk="1" latinLnBrk="0" hangingPunct="1">
        <a:lnSpc>
          <a:spcPct val="90000"/>
        </a:lnSpc>
        <a:spcBef>
          <a:spcPts val="1000"/>
        </a:spcBef>
        <a:buClr>
          <a:schemeClr val="tx1">
            <a:lumMod val="65000"/>
            <a:lumOff val="35000"/>
          </a:schemeClr>
        </a:buClr>
        <a:buSzPct val="80000"/>
        <a:buFont typeface="Arial" pitchFamily="34" charset="0"/>
        <a:buChar char="•"/>
        <a:defRPr sz="1800" kern="1200">
          <a:solidFill>
            <a:schemeClr val="tx1">
              <a:lumMod val="65000"/>
              <a:lumOff val="35000"/>
            </a:schemeClr>
          </a:solidFill>
          <a:latin typeface="Tahoma" panose="020B0604030504040204" pitchFamily="34" charset="0"/>
          <a:ea typeface="Tahoma" panose="020B0604030504040204" pitchFamily="34" charset="0"/>
          <a:cs typeface="Tahoma" panose="020B0604030504040204" pitchFamily="34" charset="0"/>
        </a:defRPr>
      </a:lvl2pPr>
      <a:lvl3pPr marL="777240" indent="-182880" algn="r" defTabSz="914400" rtl="1" eaLnBrk="1" latinLnBrk="0" hangingPunct="1">
        <a:lnSpc>
          <a:spcPct val="90000"/>
        </a:lnSpc>
        <a:spcBef>
          <a:spcPts val="600"/>
        </a:spcBef>
        <a:buClr>
          <a:schemeClr val="tx1">
            <a:lumMod val="65000"/>
            <a:lumOff val="35000"/>
          </a:schemeClr>
        </a:buClr>
        <a:buSzPct val="80000"/>
        <a:buFont typeface="Arial" pitchFamily="34" charset="0"/>
        <a:buChar char="•"/>
        <a:defRPr sz="1600" kern="1200">
          <a:solidFill>
            <a:schemeClr val="tx1">
              <a:lumMod val="65000"/>
              <a:lumOff val="35000"/>
            </a:schemeClr>
          </a:solidFill>
          <a:latin typeface="Tahoma" panose="020B0604030504040204" pitchFamily="34" charset="0"/>
          <a:ea typeface="Tahoma" panose="020B0604030504040204" pitchFamily="34" charset="0"/>
          <a:cs typeface="Tahoma" panose="020B0604030504040204" pitchFamily="34" charset="0"/>
        </a:defRPr>
      </a:lvl3pPr>
      <a:lvl4pPr marL="960120" indent="-182880" algn="r" defTabSz="914400" rtl="1" eaLnBrk="1" latinLnBrk="0" hangingPunct="1">
        <a:lnSpc>
          <a:spcPct val="90000"/>
        </a:lnSpc>
        <a:spcBef>
          <a:spcPts val="600"/>
        </a:spcBef>
        <a:buClr>
          <a:schemeClr val="tx1">
            <a:lumMod val="65000"/>
            <a:lumOff val="35000"/>
          </a:schemeClr>
        </a:buClr>
        <a:buSzPct val="80000"/>
        <a:buFont typeface="Arial" pitchFamily="34" charset="0"/>
        <a:buChar char="•"/>
        <a:defRPr sz="1400" kern="1200">
          <a:solidFill>
            <a:schemeClr val="tx1">
              <a:lumMod val="65000"/>
              <a:lumOff val="35000"/>
            </a:schemeClr>
          </a:solidFill>
          <a:latin typeface="Tahoma" panose="020B0604030504040204" pitchFamily="34" charset="0"/>
          <a:ea typeface="Tahoma" panose="020B0604030504040204" pitchFamily="34" charset="0"/>
          <a:cs typeface="Tahoma" panose="020B0604030504040204" pitchFamily="34" charset="0"/>
        </a:defRPr>
      </a:lvl4pPr>
      <a:lvl5pPr marL="1097280" indent="-137160" algn="r" defTabSz="914400" rtl="1" eaLnBrk="1" latinLnBrk="0" hangingPunct="1">
        <a:lnSpc>
          <a:spcPct val="90000"/>
        </a:lnSpc>
        <a:spcBef>
          <a:spcPts val="600"/>
        </a:spcBef>
        <a:buClr>
          <a:schemeClr val="tx1">
            <a:lumMod val="65000"/>
            <a:lumOff val="35000"/>
          </a:schemeClr>
        </a:buClr>
        <a:buSzPct val="80000"/>
        <a:buFont typeface="Arial" pitchFamily="34" charset="0"/>
        <a:buChar char="•"/>
        <a:defRPr sz="1400" kern="1200">
          <a:solidFill>
            <a:schemeClr val="tx1">
              <a:lumMod val="65000"/>
              <a:lumOff val="35000"/>
            </a:schemeClr>
          </a:solidFill>
          <a:latin typeface="Tahoma" panose="020B0604030504040204" pitchFamily="34" charset="0"/>
          <a:ea typeface="Tahoma" panose="020B0604030504040204" pitchFamily="34" charset="0"/>
          <a:cs typeface="Tahoma" panose="020B0604030504040204" pitchFamily="34" charset="0"/>
        </a:defRPr>
      </a:lvl5pPr>
      <a:lvl6pPr marL="1234440" indent="-137160" algn="r" defTabSz="914400" rtl="1"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6pPr>
      <a:lvl7pPr marL="1371600" indent="-137160" algn="r" defTabSz="914400" rtl="1"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7pPr>
      <a:lvl8pPr marL="1508760" indent="-137160" algn="r" defTabSz="914400" rtl="1"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8pPr>
      <a:lvl9pPr marL="1645920" indent="-137160" algn="r" defTabSz="914400" rtl="1"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9pPr>
    </p:bodyStyle>
    <p:otherStyle>
      <a:defPPr>
        <a:defRP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39"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ctrTitle"/>
          </p:nvPr>
        </p:nvSpPr>
        <p:spPr>
          <a:xfrm flipH="1">
            <a:off x="4522775" y="533400"/>
            <a:ext cx="7000924" cy="2514601"/>
          </a:xfrm>
        </p:spPr>
        <p:txBody>
          <a:bodyPr rtlCol="1"/>
          <a:lstStyle/>
          <a:p>
            <a:pPr algn="ctr"/>
            <a:r>
              <a:rPr lang="ar-SA" dirty="0" smtClean="0"/>
              <a:t>التربية الدامجة والمجتمع المدني</a:t>
            </a:r>
            <a:endParaRPr lang="ar-SA" dirty="0">
              <a:cs typeface="Tahoma" panose="020B0604030504040204" pitchFamily="34" charset="0"/>
            </a:endParaRPr>
          </a:p>
        </p:txBody>
      </p:sp>
      <p:sp>
        <p:nvSpPr>
          <p:cNvPr id="3" name="العنوان الفرعي 2"/>
          <p:cNvSpPr>
            <a:spLocks noGrp="1"/>
          </p:cNvSpPr>
          <p:nvPr>
            <p:ph type="subTitle" idx="1"/>
          </p:nvPr>
        </p:nvSpPr>
        <p:spPr>
          <a:xfrm flipH="1">
            <a:off x="2308198" y="3403600"/>
            <a:ext cx="9572692" cy="1397000"/>
          </a:xfrm>
        </p:spPr>
        <p:txBody>
          <a:bodyPr rtlCol="1">
            <a:normAutofit/>
          </a:bodyPr>
          <a:lstStyle/>
          <a:p>
            <a:r>
              <a:rPr lang="ar-SA" sz="3200" b="1" dirty="0" smtClean="0">
                <a:solidFill>
                  <a:schemeClr val="tx1"/>
                </a:solidFill>
                <a:latin typeface="Times New Roman" pitchFamily="18" charset="0"/>
                <a:cs typeface="Times New Roman" pitchFamily="18" charset="0"/>
              </a:rPr>
              <a:t>"مسارات ،دروس وتحديات المستقبلية"</a:t>
            </a:r>
            <a:endParaRPr lang="fr-FR" sz="32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493259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txBox="1">
            <a:spLocks/>
          </p:cNvSpPr>
          <p:nvPr/>
        </p:nvSpPr>
        <p:spPr>
          <a:xfrm flipH="1">
            <a:off x="2879702" y="214290"/>
            <a:ext cx="8686801" cy="528654"/>
          </a:xfrm>
          <a:prstGeom prst="rect">
            <a:avLst/>
          </a:prstGeom>
        </p:spPr>
        <p:txBody>
          <a:bodyPr rtlCol="1">
            <a:normAutofit/>
          </a:bodyPr>
          <a:lstStyle/>
          <a:p>
            <a:pPr marL="0" marR="0" lvl="0" indent="0" algn="r" defTabSz="914400" rtl="1" eaLnBrk="1" fontAlgn="auto" latinLnBrk="0" hangingPunct="1">
              <a:lnSpc>
                <a:spcPct val="80000"/>
              </a:lnSpc>
              <a:spcBef>
                <a:spcPct val="0"/>
              </a:spcBef>
              <a:spcAft>
                <a:spcPts val="0"/>
              </a:spcAft>
              <a:buClrTx/>
              <a:buSzTx/>
              <a:buFontTx/>
              <a:buNone/>
              <a:tabLst/>
              <a:defRPr/>
            </a:pPr>
            <a:r>
              <a:rPr kumimoji="0" lang="ar-MA" sz="2800" b="1" i="0" u="none" strike="noStrike" kern="1200" cap="none" spc="0" normalizeH="0" baseline="0" noProof="0" dirty="0" smtClean="0">
                <a:ln>
                  <a:noFill/>
                </a:ln>
                <a:solidFill>
                  <a:schemeClr val="accent1">
                    <a:lumMod val="75000"/>
                  </a:schemeClr>
                </a:solidFill>
                <a:effectLst/>
                <a:uLnTx/>
                <a:uFillTx/>
                <a:latin typeface="Tahoma" panose="020B0604030504040204" pitchFamily="34" charset="0"/>
                <a:ea typeface="Tahoma" panose="020B0604030504040204" pitchFamily="34" charset="0"/>
                <a:cs typeface="Tahoma" panose="020B0604030504040204" pitchFamily="34" charset="0"/>
              </a:rPr>
              <a:t>الأدوار المستقبلية للمجتمع المدني </a:t>
            </a:r>
            <a:r>
              <a:rPr kumimoji="0" lang="ar-MA" sz="2000" b="1" i="0" u="none" strike="noStrike" kern="1200" cap="none" spc="0" normalizeH="0" baseline="0" noProof="0" dirty="0" smtClean="0">
                <a:ln>
                  <a:noFill/>
                </a:ln>
                <a:solidFill>
                  <a:schemeClr val="accent1">
                    <a:lumMod val="75000"/>
                  </a:schemeClr>
                </a:solidFill>
                <a:effectLst/>
                <a:uLnTx/>
                <a:uFillTx/>
                <a:latin typeface="Tahoma" panose="020B0604030504040204" pitchFamily="34" charset="0"/>
                <a:ea typeface="Tahoma" panose="020B0604030504040204" pitchFamily="34" charset="0"/>
                <a:cs typeface="Tahoma" panose="020B0604030504040204" pitchFamily="34" charset="0"/>
              </a:rPr>
              <a:t>(تتمة):</a:t>
            </a:r>
            <a:endParaRPr kumimoji="0" lang="ar-SA" sz="2800" b="1" i="0" u="none" strike="noStrike" kern="1200" cap="none" spc="0" normalizeH="0" baseline="0" noProof="0" dirty="0">
              <a:ln>
                <a:noFill/>
              </a:ln>
              <a:solidFill>
                <a:schemeClr val="accent1">
                  <a:lumMod val="75000"/>
                </a:schemeClr>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4" name="Rectangle 3"/>
          <p:cNvSpPr/>
          <p:nvPr/>
        </p:nvSpPr>
        <p:spPr>
          <a:xfrm>
            <a:off x="3022578" y="857232"/>
            <a:ext cx="8521717" cy="5539978"/>
          </a:xfrm>
          <a:prstGeom prst="rect">
            <a:avLst/>
          </a:prstGeom>
        </p:spPr>
        <p:txBody>
          <a:bodyPr wrap="square">
            <a:spAutoFit/>
          </a:bodyPr>
          <a:lstStyle/>
          <a:p>
            <a:pPr lvl="0" eaLnBrk="0" fontAlgn="base" hangingPunct="0">
              <a:spcBef>
                <a:spcPct val="0"/>
              </a:spcBef>
              <a:spcAft>
                <a:spcPct val="0"/>
              </a:spcAft>
            </a:pPr>
            <a:r>
              <a:rPr lang="ar-MA" sz="2800" b="1" i="1" dirty="0" smtClean="0">
                <a:latin typeface="Calibri" pitchFamily="34" charset="0"/>
                <a:ea typeface="Calibri" pitchFamily="34" charset="0"/>
                <a:cs typeface="Arial" pitchFamily="34" charset="0"/>
              </a:rPr>
              <a:t>الدور التشاوري ألاقتراحي :</a:t>
            </a:r>
          </a:p>
          <a:p>
            <a:pPr lvl="0" eaLnBrk="0" fontAlgn="base" hangingPunct="0">
              <a:spcBef>
                <a:spcPct val="0"/>
              </a:spcBef>
              <a:spcAft>
                <a:spcPct val="0"/>
              </a:spcAft>
            </a:pPr>
            <a:endParaRPr lang="ar-MA" sz="2800" b="1" i="1" dirty="0" smtClean="0">
              <a:latin typeface="Calibri" pitchFamily="34" charset="0"/>
              <a:ea typeface="Calibri" pitchFamily="34" charset="0"/>
              <a:cs typeface="Arial" pitchFamily="34" charset="0"/>
            </a:endParaRPr>
          </a:p>
          <a:p>
            <a:pPr lvl="0" eaLnBrk="0" fontAlgn="base" hangingPunct="0">
              <a:spcBef>
                <a:spcPct val="0"/>
              </a:spcBef>
              <a:spcAft>
                <a:spcPct val="0"/>
              </a:spcAft>
            </a:pPr>
            <a:r>
              <a:rPr lang="ar-MA" sz="2800" dirty="0" smtClean="0">
                <a:latin typeface="Calibri" pitchFamily="34" charset="0"/>
                <a:cs typeface="Arial" pitchFamily="34" charset="0"/>
              </a:rPr>
              <a:t>وذلك وفق لما جاءت به الاتفاقية الدولية لحقوق الأشخاص ذوي الإعاقة :</a:t>
            </a:r>
          </a:p>
          <a:p>
            <a:pPr lvl="0" eaLnBrk="0" fontAlgn="base" hangingPunct="0">
              <a:spcBef>
                <a:spcPct val="0"/>
              </a:spcBef>
              <a:spcAft>
                <a:spcPct val="0"/>
              </a:spcAft>
            </a:pPr>
            <a:r>
              <a:rPr lang="ar-MA" sz="2800" dirty="0" smtClean="0">
                <a:latin typeface="Calibri" pitchFamily="34" charset="0"/>
                <a:cs typeface="Arial" pitchFamily="34" charset="0"/>
              </a:rPr>
              <a:t>المادة 4 الالتزامات العامة الفقرة 3 والتي تنص على:</a:t>
            </a:r>
          </a:p>
          <a:p>
            <a:pPr lvl="0" eaLnBrk="0" fontAlgn="base" hangingPunct="0">
              <a:spcBef>
                <a:spcPct val="0"/>
              </a:spcBef>
              <a:spcAft>
                <a:spcPct val="0"/>
              </a:spcAft>
            </a:pPr>
            <a:endParaRPr lang="ar-MA" sz="2800" dirty="0" smtClean="0">
              <a:latin typeface="Calibri" pitchFamily="34" charset="0"/>
              <a:cs typeface="Arial" pitchFamily="34" charset="0"/>
            </a:endParaRPr>
          </a:p>
          <a:p>
            <a:pPr lvl="0" eaLnBrk="0" fontAlgn="base" hangingPunct="0">
              <a:spcBef>
                <a:spcPct val="0"/>
              </a:spcBef>
              <a:spcAft>
                <a:spcPct val="0"/>
              </a:spcAft>
              <a:buFont typeface="Arial" pitchFamily="34" charset="0"/>
              <a:buChar char="•"/>
            </a:pPr>
            <a:endParaRPr lang="ar-MA" sz="2800" dirty="0" smtClean="0">
              <a:latin typeface="Calibri" pitchFamily="34" charset="0"/>
              <a:cs typeface="Arial" pitchFamily="34" charset="0"/>
            </a:endParaRPr>
          </a:p>
          <a:p>
            <a:pPr lvl="0" eaLnBrk="0" fontAlgn="base" hangingPunct="0">
              <a:spcBef>
                <a:spcPct val="0"/>
              </a:spcBef>
              <a:spcAft>
                <a:spcPct val="0"/>
              </a:spcAft>
              <a:buFont typeface="Arial" pitchFamily="34" charset="0"/>
              <a:buChar char="•"/>
            </a:pPr>
            <a:r>
              <a:rPr lang="ar-MA" sz="2800" dirty="0" smtClean="0">
                <a:latin typeface="Times New Roman" pitchFamily="18" charset="0"/>
                <a:cs typeface="Times New Roman" pitchFamily="18" charset="0"/>
              </a:rPr>
              <a:t>تتشاور الدول الأطراف تشاوراً وثيقا مع الأشخاص ذوي الإعاقة بمن فيهم الأطفال ذوو الإعاقة، من خلال المنظمات التي تمثلهم، بشأن وضع وتنفيذ التشريعات والسياسات الرامية إلى تنفيذ هذه الاتفاقية، وفي عمليات صنع القرار الأخرى بشأن المسائل التي تتعلق بالأشخاص ذوي الإعاقة، وإشراكهم فعليا في ذلك.</a:t>
            </a:r>
          </a:p>
          <a:p>
            <a:pPr lvl="0" eaLnBrk="0" fontAlgn="base" hangingPunct="0">
              <a:spcBef>
                <a:spcPct val="0"/>
              </a:spcBef>
              <a:spcAft>
                <a:spcPct val="0"/>
              </a:spcAft>
              <a:buFont typeface="Arial" pitchFamily="34" charset="0"/>
              <a:buChar char="•"/>
            </a:pPr>
            <a:endParaRPr lang="ar-MA" sz="2800" dirty="0" smtClean="0">
              <a:latin typeface="Calibri" pitchFamily="34" charset="0"/>
              <a:cs typeface="Arial" pitchFamily="34" charset="0"/>
            </a:endParaRPr>
          </a:p>
          <a:p>
            <a:pPr lvl="0" eaLnBrk="0" fontAlgn="base" hangingPunct="0">
              <a:spcBef>
                <a:spcPct val="0"/>
              </a:spcBef>
              <a:spcAft>
                <a:spcPct val="0"/>
              </a:spcAft>
              <a:buFont typeface="Arial" pitchFamily="34" charset="0"/>
              <a:buChar char="•"/>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1641407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العنوان 1"/>
          <p:cNvSpPr txBox="1">
            <a:spLocks/>
          </p:cNvSpPr>
          <p:nvPr/>
        </p:nvSpPr>
        <p:spPr>
          <a:xfrm flipH="1">
            <a:off x="2879702" y="214290"/>
            <a:ext cx="8686801" cy="528654"/>
          </a:xfrm>
          <a:prstGeom prst="rect">
            <a:avLst/>
          </a:prstGeom>
        </p:spPr>
        <p:txBody>
          <a:bodyPr rtlCol="1">
            <a:normAutofit/>
          </a:bodyPr>
          <a:lstStyle/>
          <a:p>
            <a:pPr marL="0" marR="0" lvl="0" indent="0" algn="r" defTabSz="914400" rtl="1" eaLnBrk="1" fontAlgn="auto" latinLnBrk="0" hangingPunct="1">
              <a:lnSpc>
                <a:spcPct val="80000"/>
              </a:lnSpc>
              <a:spcBef>
                <a:spcPct val="0"/>
              </a:spcBef>
              <a:spcAft>
                <a:spcPts val="0"/>
              </a:spcAft>
              <a:buClrTx/>
              <a:buSzTx/>
              <a:buFontTx/>
              <a:buNone/>
              <a:tabLst/>
              <a:defRPr/>
            </a:pPr>
            <a:r>
              <a:rPr kumimoji="0" lang="ar-MA" sz="2800" b="1" i="0" u="none" strike="noStrike" kern="1200" cap="none" spc="0" normalizeH="0" baseline="0" noProof="0" dirty="0" smtClean="0">
                <a:ln>
                  <a:noFill/>
                </a:ln>
                <a:solidFill>
                  <a:schemeClr val="accent1">
                    <a:lumMod val="75000"/>
                  </a:schemeClr>
                </a:solidFill>
                <a:effectLst/>
                <a:uLnTx/>
                <a:uFillTx/>
                <a:latin typeface="Tahoma" panose="020B0604030504040204" pitchFamily="34" charset="0"/>
                <a:ea typeface="Tahoma" panose="020B0604030504040204" pitchFamily="34" charset="0"/>
                <a:cs typeface="Tahoma" panose="020B0604030504040204" pitchFamily="34" charset="0"/>
              </a:rPr>
              <a:t>الأدوار المستقبلية للمجتمع المدني </a:t>
            </a:r>
            <a:r>
              <a:rPr kumimoji="0" lang="ar-MA" sz="2000" b="1" i="0" u="none" strike="noStrike" kern="1200" cap="none" spc="0" normalizeH="0" baseline="0" noProof="0" dirty="0" smtClean="0">
                <a:ln>
                  <a:noFill/>
                </a:ln>
                <a:solidFill>
                  <a:schemeClr val="accent1">
                    <a:lumMod val="75000"/>
                  </a:schemeClr>
                </a:solidFill>
                <a:effectLst/>
                <a:uLnTx/>
                <a:uFillTx/>
                <a:latin typeface="Tahoma" panose="020B0604030504040204" pitchFamily="34" charset="0"/>
                <a:ea typeface="Tahoma" panose="020B0604030504040204" pitchFamily="34" charset="0"/>
                <a:cs typeface="Tahoma" panose="020B0604030504040204" pitchFamily="34" charset="0"/>
              </a:rPr>
              <a:t>(تتمة):</a:t>
            </a:r>
            <a:endParaRPr kumimoji="0" lang="ar-SA" sz="2800" b="1" i="0" u="none" strike="noStrike" kern="1200" cap="none" spc="0" normalizeH="0" baseline="0" noProof="0" dirty="0">
              <a:ln>
                <a:noFill/>
              </a:ln>
              <a:solidFill>
                <a:schemeClr val="accent1">
                  <a:lumMod val="75000"/>
                </a:schemeClr>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Rectangle 6"/>
          <p:cNvSpPr/>
          <p:nvPr/>
        </p:nvSpPr>
        <p:spPr>
          <a:xfrm>
            <a:off x="3022578" y="857232"/>
            <a:ext cx="8521717" cy="2954655"/>
          </a:xfrm>
          <a:prstGeom prst="rect">
            <a:avLst/>
          </a:prstGeom>
        </p:spPr>
        <p:txBody>
          <a:bodyPr wrap="square">
            <a:spAutoFit/>
          </a:bodyPr>
          <a:lstStyle/>
          <a:p>
            <a:pPr lvl="0" eaLnBrk="0" fontAlgn="base" hangingPunct="0">
              <a:spcBef>
                <a:spcPct val="0"/>
              </a:spcBef>
              <a:spcAft>
                <a:spcPct val="0"/>
              </a:spcAft>
            </a:pPr>
            <a:r>
              <a:rPr lang="ar-MA" sz="2800" b="1" i="1" dirty="0" smtClean="0">
                <a:latin typeface="Calibri" pitchFamily="34" charset="0"/>
                <a:ea typeface="Calibri" pitchFamily="34" charset="0"/>
                <a:cs typeface="Arial" pitchFamily="34" charset="0"/>
              </a:rPr>
              <a:t>الرصد والترافع  :</a:t>
            </a:r>
          </a:p>
          <a:p>
            <a:pPr lvl="0" eaLnBrk="0" fontAlgn="base" hangingPunct="0">
              <a:spcBef>
                <a:spcPct val="0"/>
              </a:spcBef>
              <a:spcAft>
                <a:spcPct val="0"/>
              </a:spcAft>
            </a:pPr>
            <a:endParaRPr lang="ar-MA" sz="2800" b="1" i="1" dirty="0" smtClean="0">
              <a:latin typeface="Calibri" pitchFamily="34" charset="0"/>
              <a:ea typeface="Calibri" pitchFamily="34" charset="0"/>
              <a:cs typeface="Arial" pitchFamily="34" charset="0"/>
            </a:endParaRPr>
          </a:p>
          <a:p>
            <a:pPr lvl="0" eaLnBrk="0" fontAlgn="base" hangingPunct="0">
              <a:spcBef>
                <a:spcPct val="0"/>
              </a:spcBef>
              <a:spcAft>
                <a:spcPct val="0"/>
              </a:spcAft>
            </a:pPr>
            <a:r>
              <a:rPr lang="ar-MA" sz="2800" dirty="0" smtClean="0">
                <a:latin typeface="Calibri" pitchFamily="34" charset="0"/>
                <a:cs typeface="Arial" pitchFamily="34" charset="0"/>
              </a:rPr>
              <a:t>وفق المادة 33 من الاتفاقية الدولية </a:t>
            </a:r>
            <a:r>
              <a:rPr lang="ar-MA" sz="2800" dirty="0" err="1" smtClean="0">
                <a:latin typeface="Calibri" pitchFamily="34" charset="0"/>
                <a:cs typeface="Arial" pitchFamily="34" charset="0"/>
              </a:rPr>
              <a:t>حا</a:t>
            </a:r>
            <a:r>
              <a:rPr lang="ar-MA" sz="2800" dirty="0" smtClean="0">
                <a:latin typeface="Calibri" pitchFamily="34" charset="0"/>
                <a:cs typeface="Arial" pitchFamily="34" charset="0"/>
              </a:rPr>
              <a:t> ذ </a:t>
            </a:r>
            <a:r>
              <a:rPr lang="ar-MA" sz="2800" dirty="0" err="1" smtClean="0">
                <a:latin typeface="Calibri" pitchFamily="34" charset="0"/>
                <a:cs typeface="Arial" pitchFamily="34" charset="0"/>
              </a:rPr>
              <a:t>ا</a:t>
            </a:r>
            <a:r>
              <a:rPr lang="ar-MA" sz="2800" dirty="0" smtClean="0">
                <a:latin typeface="Calibri" pitchFamily="34" charset="0"/>
                <a:cs typeface="Arial" pitchFamily="34" charset="0"/>
              </a:rPr>
              <a:t> الفقرة 3 :</a:t>
            </a:r>
          </a:p>
          <a:p>
            <a:pPr lvl="0" eaLnBrk="0" fontAlgn="base" hangingPunct="0">
              <a:spcBef>
                <a:spcPct val="0"/>
              </a:spcBef>
              <a:spcAft>
                <a:spcPct val="0"/>
              </a:spcAft>
            </a:pPr>
            <a:endParaRPr lang="ar-MA" sz="2800" dirty="0" smtClean="0">
              <a:latin typeface="Calibri" pitchFamily="34" charset="0"/>
              <a:cs typeface="Arial" pitchFamily="34" charset="0"/>
            </a:endParaRPr>
          </a:p>
          <a:p>
            <a:pPr lvl="0" eaLnBrk="0" fontAlgn="base" hangingPunct="0">
              <a:spcBef>
                <a:spcPct val="0"/>
              </a:spcBef>
              <a:spcAft>
                <a:spcPct val="0"/>
              </a:spcAft>
              <a:buFont typeface="Arial" pitchFamily="34" charset="0"/>
              <a:buChar char="•"/>
            </a:pPr>
            <a:r>
              <a:rPr lang="ar-MA" sz="2800" dirty="0" smtClean="0">
                <a:latin typeface="Times New Roman" pitchFamily="18" charset="0"/>
                <a:cs typeface="Times New Roman" pitchFamily="18" charset="0"/>
              </a:rPr>
              <a:t>يسهم المجتمع المدني، وبخاصة الأشخاص ذوو الإعاقة والمنظمات الممثلة لهم، في عملية الرصد ويشاركون فيها مشاركة كاملة.</a:t>
            </a:r>
          </a:p>
          <a:p>
            <a:pPr lvl="0" eaLnBrk="0" fontAlgn="base" hangingPunct="0">
              <a:spcBef>
                <a:spcPct val="0"/>
              </a:spcBef>
              <a:spcAft>
                <a:spcPct val="0"/>
              </a:spcAft>
              <a:buFont typeface="Arial" pitchFamily="34" charset="0"/>
              <a:buChar char="•"/>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4224210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a:xfrm flipH="1">
            <a:off x="7308858" y="285728"/>
            <a:ext cx="4114800" cy="771540"/>
          </a:xfrm>
        </p:spPr>
        <p:txBody>
          <a:bodyPr rtlCol="1"/>
          <a:lstStyle/>
          <a:p>
            <a:pPr algn="r" rtl="1"/>
            <a:r>
              <a:rPr lang="ar-MA" dirty="0" smtClean="0"/>
              <a:t>أدوار قائمة:</a:t>
            </a:r>
            <a:endParaRPr lang="ar-SA" dirty="0"/>
          </a:p>
        </p:txBody>
      </p:sp>
      <p:sp>
        <p:nvSpPr>
          <p:cNvPr id="4" name="عنصر نائب للنص 3"/>
          <p:cNvSpPr>
            <a:spLocks noGrp="1"/>
          </p:cNvSpPr>
          <p:nvPr>
            <p:ph type="body" sz="half" idx="2"/>
          </p:nvPr>
        </p:nvSpPr>
        <p:spPr>
          <a:xfrm flipH="1">
            <a:off x="1736694" y="2000240"/>
            <a:ext cx="4900618" cy="3810000"/>
          </a:xfrm>
        </p:spPr>
        <p:txBody>
          <a:bodyPr rtlCol="1">
            <a:normAutofit/>
          </a:bodyPr>
          <a:lstStyle/>
          <a:p>
            <a:r>
              <a:rPr lang="ar-MA" sz="2800" dirty="0" smtClean="0">
                <a:solidFill>
                  <a:schemeClr val="tx1"/>
                </a:solidFill>
                <a:latin typeface="Times New Roman" pitchFamily="18" charset="0"/>
                <a:cs typeface="Times New Roman" pitchFamily="18" charset="0"/>
              </a:rPr>
              <a:t>التربية :</a:t>
            </a:r>
          </a:p>
          <a:p>
            <a:r>
              <a:rPr lang="ar-MA" sz="2800" dirty="0" smtClean="0">
                <a:solidFill>
                  <a:schemeClr val="tx1"/>
                </a:solidFill>
                <a:latin typeface="Times New Roman" pitchFamily="18" charset="0"/>
                <a:cs typeface="Times New Roman" pitchFamily="18" charset="0"/>
              </a:rPr>
              <a:t>الخدمات الشبه طبية:</a:t>
            </a:r>
          </a:p>
          <a:p>
            <a:r>
              <a:rPr lang="ar-MA" sz="2800" dirty="0" smtClean="0">
                <a:solidFill>
                  <a:schemeClr val="tx1"/>
                </a:solidFill>
                <a:latin typeface="Times New Roman" pitchFamily="18" charset="0"/>
                <a:cs typeface="Times New Roman" pitchFamily="18" charset="0"/>
              </a:rPr>
              <a:t>النقل:</a:t>
            </a:r>
          </a:p>
          <a:p>
            <a:r>
              <a:rPr lang="ar-MA" sz="2800" dirty="0" smtClean="0">
                <a:solidFill>
                  <a:schemeClr val="tx1"/>
                </a:solidFill>
                <a:latin typeface="Times New Roman" pitchFamily="18" charset="0"/>
                <a:cs typeface="Times New Roman" pitchFamily="18" charset="0"/>
              </a:rPr>
              <a:t>التأطير:</a:t>
            </a:r>
          </a:p>
          <a:p>
            <a:r>
              <a:rPr lang="ar-MA" sz="2800" dirty="0" smtClean="0">
                <a:solidFill>
                  <a:schemeClr val="tx1"/>
                </a:solidFill>
                <a:latin typeface="Times New Roman" pitchFamily="18" charset="0"/>
                <a:cs typeface="Times New Roman" pitchFamily="18" charset="0"/>
              </a:rPr>
              <a:t>الوساطة التربوية:</a:t>
            </a:r>
          </a:p>
          <a:p>
            <a:r>
              <a:rPr lang="ar-MA" sz="2800" dirty="0" smtClean="0">
                <a:solidFill>
                  <a:schemeClr val="tx1"/>
                </a:solidFill>
                <a:latin typeface="Times New Roman" pitchFamily="18" charset="0"/>
                <a:cs typeface="Times New Roman" pitchFamily="18" charset="0"/>
              </a:rPr>
              <a:t>الأنشطة الموازية:</a:t>
            </a:r>
            <a:endParaRPr lang="ar-SA" sz="2800" dirty="0">
              <a:solidFill>
                <a:schemeClr val="tx1"/>
              </a:solidFill>
              <a:latin typeface="Times New Roman" pitchFamily="18" charset="0"/>
              <a:cs typeface="Times New Roman" pitchFamily="18" charset="0"/>
            </a:endParaRPr>
          </a:p>
        </p:txBody>
      </p:sp>
      <p:sp>
        <p:nvSpPr>
          <p:cNvPr id="6" name="العنوان 1"/>
          <p:cNvSpPr txBox="1">
            <a:spLocks/>
          </p:cNvSpPr>
          <p:nvPr/>
        </p:nvSpPr>
        <p:spPr>
          <a:xfrm flipH="1">
            <a:off x="7308858" y="3071810"/>
            <a:ext cx="2328850" cy="771540"/>
          </a:xfrm>
          <a:prstGeom prst="rect">
            <a:avLst/>
          </a:prstGeom>
        </p:spPr>
        <p:txBody>
          <a:bodyPr vert="horz" lIns="91440" tIns="45720" rIns="91440" bIns="45720" rtlCol="1" anchor="b">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MA" sz="3600" b="1" i="0" u="none" strike="noStrike" kern="1200" cap="none" spc="0" normalizeH="0" baseline="0" noProof="0" dirty="0" smtClean="0">
                <a:ln>
                  <a:noFill/>
                </a:ln>
                <a:solidFill>
                  <a:schemeClr val="accent1">
                    <a:lumMod val="75000"/>
                  </a:schemeClr>
                </a:solidFill>
                <a:effectLst/>
                <a:uLnTx/>
                <a:uFillTx/>
                <a:latin typeface="Tahoma" panose="020B0604030504040204" pitchFamily="34" charset="0"/>
                <a:ea typeface="Tahoma" panose="020B0604030504040204" pitchFamily="34" charset="0"/>
                <a:cs typeface="Tahoma" panose="020B0604030504040204" pitchFamily="34" charset="0"/>
              </a:rPr>
              <a:t>خدمات :</a:t>
            </a:r>
            <a:endParaRPr kumimoji="0" lang="ar-SA" sz="3600" b="1" i="0" u="none" strike="noStrike" kern="1200" cap="none" spc="0" normalizeH="0" baseline="0" noProof="0" dirty="0">
              <a:ln>
                <a:noFill/>
              </a:ln>
              <a:solidFill>
                <a:schemeClr val="accent1">
                  <a:lumMod val="75000"/>
                </a:schemeClr>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العنوان 1"/>
          <p:cNvSpPr txBox="1">
            <a:spLocks/>
          </p:cNvSpPr>
          <p:nvPr/>
        </p:nvSpPr>
        <p:spPr>
          <a:xfrm flipH="1">
            <a:off x="7451734" y="1214422"/>
            <a:ext cx="4357718" cy="485788"/>
          </a:xfrm>
          <a:prstGeom prst="rect">
            <a:avLst/>
          </a:prstGeom>
        </p:spPr>
        <p:txBody>
          <a:bodyPr vert="horz" lIns="91440" tIns="45720" rIns="91440" bIns="45720" rtlCol="1" anchor="b">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MA" sz="2400" b="1" i="0" u="none" strike="noStrike" kern="1200" cap="none" spc="0" normalizeH="0" baseline="0" noProof="0" dirty="0" smtClean="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rPr>
              <a:t>تستوجب التقييم والمراجعة :</a:t>
            </a:r>
            <a:endParaRPr kumimoji="0" lang="ar-SA" sz="2400"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600559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flipH="1">
            <a:off x="7666048" y="1071546"/>
            <a:ext cx="4114800" cy="1524000"/>
          </a:xfrm>
        </p:spPr>
        <p:txBody>
          <a:bodyPr/>
          <a:lstStyle/>
          <a:p>
            <a:r>
              <a:rPr lang="ar-MA" dirty="0" smtClean="0"/>
              <a:t>متطلبات الأدوار المستقبلية :</a:t>
            </a:r>
            <a:endParaRPr lang="fr-FR" dirty="0"/>
          </a:p>
        </p:txBody>
      </p:sp>
      <p:sp>
        <p:nvSpPr>
          <p:cNvPr id="4" name="Espace réservé du texte 3"/>
          <p:cNvSpPr>
            <a:spLocks noGrp="1"/>
          </p:cNvSpPr>
          <p:nvPr>
            <p:ph type="body" sz="half" idx="2"/>
          </p:nvPr>
        </p:nvSpPr>
        <p:spPr>
          <a:xfrm flipH="1">
            <a:off x="8737618" y="2209800"/>
            <a:ext cx="2385994" cy="3810000"/>
          </a:xfrm>
        </p:spPr>
        <p:txBody>
          <a:bodyPr/>
          <a:lstStyle/>
          <a:p>
            <a:r>
              <a:rPr lang="fr-FR" dirty="0" smtClean="0"/>
              <a:t>	</a:t>
            </a:r>
          </a:p>
          <a:p>
            <a:endParaRPr lang="fr-FR" dirty="0"/>
          </a:p>
        </p:txBody>
      </p:sp>
      <p:sp>
        <p:nvSpPr>
          <p:cNvPr id="36865" name="Rectangle 1"/>
          <p:cNvSpPr>
            <a:spLocks noChangeArrowheads="1"/>
          </p:cNvSpPr>
          <p:nvPr/>
        </p:nvSpPr>
        <p:spPr bwMode="auto">
          <a:xfrm>
            <a:off x="1236628" y="428604"/>
            <a:ext cx="6286544"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buFontTx/>
              <a:buChar char="•"/>
            </a:pPr>
            <a:r>
              <a:rPr kumimoji="0" lang="ar-SA" sz="28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ضرو</a:t>
            </a:r>
            <a:r>
              <a:rPr kumimoji="0" lang="ar-MA" sz="28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رة</a:t>
            </a:r>
            <a:r>
              <a:rPr kumimoji="0" lang="ar-MA"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lang="ar-SA" sz="2800" dirty="0" smtClean="0">
                <a:latin typeface="Calibri" pitchFamily="34" charset="0"/>
                <a:ea typeface="Calibri" pitchFamily="34" charset="0"/>
                <a:cs typeface="Arial" pitchFamily="34" charset="0"/>
              </a:rPr>
              <a:t>الوصول والمحافظة على نهج الالتصاق بهموم الأطفال في وضعية إعاقة وأسرهم </a:t>
            </a:r>
            <a:r>
              <a:rPr lang="fr-FR" sz="2800" dirty="0" smtClean="0">
                <a:latin typeface="Arial" pitchFamily="34" charset="0"/>
                <a:ea typeface="Calibri" pitchFamily="34" charset="0"/>
                <a:cs typeface="Arial" pitchFamily="34" charset="0"/>
              </a:rPr>
              <a:t>.</a:t>
            </a:r>
            <a:r>
              <a:rPr lang="fr-FR" sz="2800" dirty="0" smtClean="0">
                <a:latin typeface="Calibri" pitchFamily="34" charset="0"/>
                <a:ea typeface="Calibri" pitchFamily="34" charset="0"/>
                <a:cs typeface="Arial" pitchFamily="34" charset="0"/>
              </a:rPr>
              <a:t> </a:t>
            </a:r>
            <a:endParaRPr lang="fr-FR" sz="2400" dirty="0" smtClean="0">
              <a:latin typeface="Arial" pitchFamily="34" charset="0"/>
              <a:cs typeface="Arial" pitchFamily="34" charset="0"/>
            </a:endParaRPr>
          </a:p>
          <a:p>
            <a:pPr lvl="0" eaLnBrk="0" fontAlgn="base" hangingPunct="0">
              <a:spcBef>
                <a:spcPct val="0"/>
              </a:spcBef>
              <a:spcAft>
                <a:spcPct val="0"/>
              </a:spcAft>
              <a:buFontTx/>
              <a:buChar char="•"/>
            </a:pPr>
            <a:r>
              <a:rPr lang="ar-SA" sz="2800" dirty="0" smtClean="0">
                <a:latin typeface="Calibri" pitchFamily="34" charset="0"/>
                <a:ea typeface="Calibri" pitchFamily="34" charset="0"/>
                <a:cs typeface="Arial" pitchFamily="34" charset="0"/>
              </a:rPr>
              <a:t>معرفة بالتربية الدامجة  وتطلعات الأسر  وإمكانيات مشاركتهم في توفير شروط تحققها</a:t>
            </a:r>
            <a:r>
              <a:rPr lang="fr-FR" sz="2800" dirty="0" smtClean="0">
                <a:latin typeface="Arial" pitchFamily="34" charset="0"/>
                <a:ea typeface="Calibri" pitchFamily="34" charset="0"/>
                <a:cs typeface="Arial" pitchFamily="34" charset="0"/>
              </a:rPr>
              <a:t>. </a:t>
            </a:r>
            <a:endParaRPr lang="fr-FR" sz="2400" dirty="0" smtClean="0">
              <a:latin typeface="Arial" pitchFamily="34" charset="0"/>
              <a:cs typeface="Arial" pitchFamily="34" charset="0"/>
            </a:endParaRPr>
          </a:p>
          <a:p>
            <a:pPr lvl="0" eaLnBrk="0" fontAlgn="base" hangingPunct="0">
              <a:spcBef>
                <a:spcPct val="0"/>
              </a:spcBef>
              <a:spcAft>
                <a:spcPct val="0"/>
              </a:spcAft>
              <a:buFontTx/>
              <a:buChar char="•"/>
            </a:pPr>
            <a:r>
              <a:rPr lang="ar-SA" sz="2800" dirty="0" smtClean="0">
                <a:latin typeface="Calibri" pitchFamily="34" charset="0"/>
                <a:ea typeface="Calibri" pitchFamily="34" charset="0"/>
                <a:cs typeface="Arial" pitchFamily="34" charset="0"/>
              </a:rPr>
              <a:t>فهم السياق العام والواقع السياسي والاجتماعي للبلد عامة </a:t>
            </a:r>
            <a:r>
              <a:rPr lang="ar-SA" sz="2800" dirty="0" err="1" smtClean="0">
                <a:latin typeface="Calibri" pitchFamily="34" charset="0"/>
                <a:ea typeface="Calibri" pitchFamily="34" charset="0"/>
                <a:cs typeface="Arial" pitchFamily="34" charset="0"/>
              </a:rPr>
              <a:t>و</a:t>
            </a:r>
            <a:r>
              <a:rPr lang="ar-SA" sz="2800" dirty="0" smtClean="0">
                <a:latin typeface="Calibri" pitchFamily="34" charset="0"/>
                <a:ea typeface="Calibri" pitchFamily="34" charset="0"/>
                <a:cs typeface="Arial" pitchFamily="34" charset="0"/>
              </a:rPr>
              <a:t> ذي الصلة بالمنظومة التربوية خاصة .</a:t>
            </a:r>
            <a:endParaRPr lang="fr-FR" sz="2400" dirty="0" smtClean="0">
              <a:latin typeface="Arial" pitchFamily="34" charset="0"/>
              <a:cs typeface="Arial" pitchFamily="34" charset="0"/>
            </a:endParaRPr>
          </a:p>
          <a:p>
            <a:pPr lvl="0" eaLnBrk="0" fontAlgn="base" hangingPunct="0">
              <a:spcBef>
                <a:spcPct val="0"/>
              </a:spcBef>
              <a:spcAft>
                <a:spcPct val="0"/>
              </a:spcAft>
              <a:buFontTx/>
              <a:buChar char="•"/>
            </a:pPr>
            <a:r>
              <a:rPr lang="ar-SA" sz="2800" dirty="0" smtClean="0">
                <a:latin typeface="Calibri" pitchFamily="34" charset="0"/>
                <a:ea typeface="Calibri" pitchFamily="34" charset="0"/>
                <a:cs typeface="Arial" pitchFamily="34" charset="0"/>
              </a:rPr>
              <a:t> الابتعاد عن الاحتواء السياسي والاحتفاظ بالاستقلالية والقوة</a:t>
            </a:r>
            <a:r>
              <a:rPr lang="fr-FR" sz="2800" dirty="0" smtClean="0">
                <a:latin typeface="Arial" pitchFamily="34" charset="0"/>
                <a:ea typeface="Calibri" pitchFamily="34" charset="0"/>
                <a:cs typeface="Arial" pitchFamily="34" charset="0"/>
              </a:rPr>
              <a:t>. </a:t>
            </a:r>
            <a:endParaRPr lang="fr-FR" sz="2400" dirty="0" smtClean="0">
              <a:latin typeface="Arial" pitchFamily="34" charset="0"/>
              <a:cs typeface="Arial" pitchFamily="34" charset="0"/>
            </a:endParaRPr>
          </a:p>
          <a:p>
            <a:pPr lvl="0" eaLnBrk="0" fontAlgn="base" hangingPunct="0">
              <a:spcBef>
                <a:spcPct val="0"/>
              </a:spcBef>
              <a:spcAft>
                <a:spcPct val="0"/>
              </a:spcAft>
              <a:buFontTx/>
              <a:buChar char="•"/>
            </a:pPr>
            <a:r>
              <a:rPr lang="ar-SA" sz="2800" dirty="0" smtClean="0">
                <a:latin typeface="Calibri" pitchFamily="34" charset="0"/>
                <a:ea typeface="Calibri" pitchFamily="34" charset="0"/>
                <a:cs typeface="Arial" pitchFamily="34" charset="0"/>
              </a:rPr>
              <a:t> القدرة على تحقيق تمثيلية ذات قوة إقتراحية</a:t>
            </a:r>
            <a:endParaRPr lang="fr-FR" sz="2400" dirty="0" smtClean="0">
              <a:latin typeface="Arial" pitchFamily="34" charset="0"/>
              <a:cs typeface="Arial" pitchFamily="34" charset="0"/>
            </a:endParaRPr>
          </a:p>
          <a:p>
            <a:pPr lvl="0" eaLnBrk="0" fontAlgn="base" hangingPunct="0">
              <a:spcBef>
                <a:spcPct val="0"/>
              </a:spcBef>
              <a:spcAft>
                <a:spcPct val="0"/>
              </a:spcAft>
              <a:buFontTx/>
              <a:buChar char="•"/>
            </a:pPr>
            <a:r>
              <a:rPr lang="ar-SA" sz="2800" dirty="0" smtClean="0">
                <a:latin typeface="Calibri" pitchFamily="34" charset="0"/>
                <a:ea typeface="Calibri" pitchFamily="34" charset="0"/>
                <a:cs typeface="Arial" pitchFamily="34" charset="0"/>
              </a:rPr>
              <a:t> القدرة على التعبئة في اتجاه الاعتماد على المواطنين في وضعية إعاقة وأسرهم  في كل ما يتعلق بتدبير شانهم</a:t>
            </a:r>
            <a:r>
              <a:rPr lang="fr-FR" sz="2800" dirty="0" smtClean="0">
                <a:latin typeface="Arial" pitchFamily="34" charset="0"/>
                <a:ea typeface="Calibri" pitchFamily="34" charset="0"/>
                <a:cs typeface="Arial" pitchFamily="34" charset="0"/>
              </a:rPr>
              <a:t>. </a:t>
            </a:r>
            <a:endParaRPr lang="en-US" sz="3600" b="1" i="1" dirty="0" smtClean="0">
              <a:latin typeface="Calibri" pitchFamily="34" charset="0"/>
              <a:ea typeface="Calibri"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flipH="1">
            <a:off x="7380296" y="428604"/>
            <a:ext cx="4114800" cy="1057292"/>
          </a:xfrm>
        </p:spPr>
        <p:txBody>
          <a:bodyPr/>
          <a:lstStyle/>
          <a:p>
            <a:r>
              <a:rPr lang="ar-MA" dirty="0" smtClean="0"/>
              <a:t>كيف...؟؟</a:t>
            </a:r>
            <a:endParaRPr lang="fr-FR" dirty="0"/>
          </a:p>
        </p:txBody>
      </p:sp>
      <p:sp>
        <p:nvSpPr>
          <p:cNvPr id="4" name="Espace réservé du texte 3"/>
          <p:cNvSpPr>
            <a:spLocks noGrp="1"/>
          </p:cNvSpPr>
          <p:nvPr>
            <p:ph type="body" sz="half" idx="2"/>
          </p:nvPr>
        </p:nvSpPr>
        <p:spPr>
          <a:xfrm flipH="1">
            <a:off x="522248" y="1214422"/>
            <a:ext cx="7429552" cy="5214974"/>
          </a:xfrm>
        </p:spPr>
        <p:txBody>
          <a:bodyPr>
            <a:normAutofit fontScale="85000" lnSpcReduction="20000"/>
          </a:bodyPr>
          <a:lstStyle/>
          <a:p>
            <a:r>
              <a:rPr lang="fr-FR" b="1" i="1" dirty="0" smtClean="0"/>
              <a:t> </a:t>
            </a:r>
            <a:endParaRPr lang="fr-FR" dirty="0" smtClean="0"/>
          </a:p>
          <a:p>
            <a:pPr lvl="0">
              <a:buFont typeface="Arial" pitchFamily="34" charset="0"/>
              <a:buChar char="•"/>
            </a:pPr>
            <a:r>
              <a:rPr lang="ar-MA" sz="3000" dirty="0" smtClean="0">
                <a:solidFill>
                  <a:schemeClr val="tx1"/>
                </a:solidFill>
                <a:latin typeface="Times New Roman" pitchFamily="18" charset="0"/>
                <a:cs typeface="Times New Roman" pitchFamily="18" charset="0"/>
              </a:rPr>
              <a:t>إرساء آليات تواصل مستدامة مع الهيئات التعليمية .</a:t>
            </a:r>
            <a:endParaRPr lang="fr-FR" sz="3000" dirty="0" smtClean="0">
              <a:solidFill>
                <a:schemeClr val="tx1"/>
              </a:solidFill>
              <a:latin typeface="Times New Roman" pitchFamily="18" charset="0"/>
              <a:cs typeface="Times New Roman" pitchFamily="18" charset="0"/>
            </a:endParaRPr>
          </a:p>
          <a:p>
            <a:pPr lvl="0">
              <a:buFont typeface="Arial" pitchFamily="34" charset="0"/>
              <a:buChar char="•"/>
            </a:pPr>
            <a:r>
              <a:rPr lang="fr-FR" sz="3000" dirty="0" smtClean="0">
                <a:solidFill>
                  <a:schemeClr val="tx1"/>
                </a:solidFill>
                <a:latin typeface="Times New Roman" pitchFamily="18" charset="0"/>
                <a:cs typeface="Times New Roman" pitchFamily="18" charset="0"/>
              </a:rPr>
              <a:t> </a:t>
            </a:r>
            <a:r>
              <a:rPr lang="ar-SA" sz="3000" dirty="0" smtClean="0">
                <a:solidFill>
                  <a:schemeClr val="tx1"/>
                </a:solidFill>
                <a:latin typeface="Times New Roman" pitchFamily="18" charset="0"/>
                <a:cs typeface="Times New Roman" pitchFamily="18" charset="0"/>
              </a:rPr>
              <a:t>الوزارة ، الأكاديميات الجهوية والمديريات الإقليمية والمؤسسات التربوية.</a:t>
            </a:r>
            <a:endParaRPr lang="fr-FR" sz="3000" dirty="0" smtClean="0">
              <a:solidFill>
                <a:schemeClr val="tx1"/>
              </a:solidFill>
              <a:latin typeface="Times New Roman" pitchFamily="18" charset="0"/>
              <a:cs typeface="Times New Roman" pitchFamily="18" charset="0"/>
            </a:endParaRPr>
          </a:p>
          <a:p>
            <a:pPr lvl="0">
              <a:buFont typeface="Arial" pitchFamily="34" charset="0"/>
              <a:buChar char="•"/>
            </a:pPr>
            <a:r>
              <a:rPr lang="ar-MA" sz="3000" dirty="0" smtClean="0">
                <a:solidFill>
                  <a:schemeClr val="tx1"/>
                </a:solidFill>
                <a:latin typeface="Times New Roman" pitchFamily="18" charset="0"/>
                <a:cs typeface="Times New Roman" pitchFamily="18" charset="0"/>
              </a:rPr>
              <a:t>إشراك </a:t>
            </a:r>
            <a:r>
              <a:rPr lang="ar-SA" sz="3000" dirty="0" smtClean="0">
                <a:solidFill>
                  <a:schemeClr val="tx1"/>
                </a:solidFill>
                <a:latin typeface="Times New Roman" pitchFamily="18" charset="0"/>
                <a:cs typeface="Times New Roman" pitchFamily="18" charset="0"/>
              </a:rPr>
              <a:t>هذه المؤسسات في التظاهرات </a:t>
            </a:r>
            <a:r>
              <a:rPr lang="ar-MA" sz="3000" dirty="0" smtClean="0">
                <a:solidFill>
                  <a:schemeClr val="tx1"/>
                </a:solidFill>
                <a:latin typeface="Times New Roman" pitchFamily="18" charset="0"/>
                <a:cs typeface="Times New Roman" pitchFamily="18" charset="0"/>
              </a:rPr>
              <a:t>و المبادرات  والمشاريع الداعمة .  </a:t>
            </a:r>
            <a:endParaRPr lang="fr-FR" sz="3000" dirty="0" smtClean="0">
              <a:solidFill>
                <a:schemeClr val="tx1"/>
              </a:solidFill>
              <a:latin typeface="Times New Roman" pitchFamily="18" charset="0"/>
              <a:cs typeface="Times New Roman" pitchFamily="18" charset="0"/>
            </a:endParaRPr>
          </a:p>
          <a:p>
            <a:pPr lvl="0">
              <a:buFont typeface="Arial" pitchFamily="34" charset="0"/>
              <a:buChar char="•"/>
            </a:pPr>
            <a:r>
              <a:rPr lang="ar-MA" sz="3000" dirty="0" smtClean="0">
                <a:solidFill>
                  <a:schemeClr val="tx1"/>
                </a:solidFill>
                <a:latin typeface="Times New Roman" pitchFamily="18" charset="0"/>
                <a:cs typeface="Times New Roman" pitchFamily="18" charset="0"/>
              </a:rPr>
              <a:t>المشاركة </a:t>
            </a:r>
            <a:r>
              <a:rPr lang="ar-SA" sz="3000" dirty="0" smtClean="0">
                <a:solidFill>
                  <a:schemeClr val="tx1"/>
                </a:solidFill>
                <a:latin typeface="Times New Roman" pitchFamily="18" charset="0"/>
                <a:cs typeface="Times New Roman" pitchFamily="18" charset="0"/>
              </a:rPr>
              <a:t>في اللجان التي تشكلها المجالس الترابية لتعبئة دعم هذه الأخيرة لجهود التربية الدامجة </a:t>
            </a:r>
            <a:endParaRPr lang="fr-FR" sz="3000" dirty="0" smtClean="0">
              <a:solidFill>
                <a:schemeClr val="tx1"/>
              </a:solidFill>
              <a:latin typeface="Times New Roman" pitchFamily="18" charset="0"/>
              <a:cs typeface="Times New Roman" pitchFamily="18" charset="0"/>
            </a:endParaRPr>
          </a:p>
          <a:p>
            <a:pPr lvl="0">
              <a:buFont typeface="Arial" pitchFamily="34" charset="0"/>
              <a:buChar char="•"/>
            </a:pPr>
            <a:r>
              <a:rPr lang="ar-SA" sz="3000" dirty="0" smtClean="0">
                <a:solidFill>
                  <a:schemeClr val="tx1"/>
                </a:solidFill>
                <a:latin typeface="Times New Roman" pitchFamily="18" charset="0"/>
                <a:cs typeface="Times New Roman" pitchFamily="18" charset="0"/>
              </a:rPr>
              <a:t>عقد مناظرات محلية تبحث في سبل وآليات إرساء رافعات التربية الدامجة</a:t>
            </a:r>
            <a:endParaRPr lang="fr-FR" sz="3000" dirty="0" smtClean="0">
              <a:solidFill>
                <a:schemeClr val="tx1"/>
              </a:solidFill>
              <a:latin typeface="Times New Roman" pitchFamily="18" charset="0"/>
              <a:cs typeface="Times New Roman" pitchFamily="18" charset="0"/>
            </a:endParaRPr>
          </a:p>
          <a:p>
            <a:pPr lvl="0">
              <a:buFont typeface="Arial" pitchFamily="34" charset="0"/>
              <a:buChar char="•"/>
            </a:pPr>
            <a:r>
              <a:rPr lang="ar-SA" sz="3000" dirty="0" smtClean="0">
                <a:solidFill>
                  <a:schemeClr val="tx1"/>
                </a:solidFill>
                <a:latin typeface="Times New Roman" pitchFamily="18" charset="0"/>
                <a:cs typeface="Times New Roman" pitchFamily="18" charset="0"/>
              </a:rPr>
              <a:t>تقاسم المعلومة والخبرات وتقصي التجارب الفضلى. </a:t>
            </a:r>
            <a:endParaRPr lang="fr-FR" sz="3000" dirty="0" smtClean="0">
              <a:solidFill>
                <a:schemeClr val="tx1"/>
              </a:solidFill>
              <a:latin typeface="Times New Roman" pitchFamily="18" charset="0"/>
              <a:cs typeface="Times New Roman" pitchFamily="18" charset="0"/>
            </a:endParaRPr>
          </a:p>
          <a:p>
            <a:endParaRPr lang="fr-FR" sz="2400" dirty="0" smtClean="0">
              <a:solidFill>
                <a:schemeClr val="tx1"/>
              </a:solidFill>
              <a:latin typeface="Times New Roman" pitchFamily="18" charset="0"/>
              <a:cs typeface="Times New Roman" pitchFamily="18" charset="0"/>
            </a:endParaRPr>
          </a:p>
          <a:p>
            <a:r>
              <a:rPr lang="fr-FR" sz="2400" dirty="0" smtClean="0">
                <a:solidFill>
                  <a:schemeClr val="tx1"/>
                </a:solidFill>
              </a:rPr>
              <a:t> </a:t>
            </a:r>
            <a:endParaRPr lang="fr-FR" dirty="0" smtClean="0">
              <a:solidFill>
                <a:schemeClr val="tx1"/>
              </a:solidFill>
            </a:endParaRPr>
          </a:p>
          <a:p>
            <a:endParaRPr lang="fr-F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rot="19725983" flipH="1">
            <a:off x="2383363" y="1902519"/>
            <a:ext cx="6386522" cy="1524000"/>
          </a:xfrm>
        </p:spPr>
        <p:txBody>
          <a:bodyPr/>
          <a:lstStyle/>
          <a:p>
            <a:r>
              <a:rPr lang="ar-MA" dirty="0" smtClean="0"/>
              <a:t>شكرا لحسن الإصغاء</a:t>
            </a:r>
            <a:endParaRPr lang="fr-FR" dirty="0"/>
          </a:p>
        </p:txBody>
      </p:sp>
      <p:sp>
        <p:nvSpPr>
          <p:cNvPr id="5" name="Titre 1"/>
          <p:cNvSpPr txBox="1">
            <a:spLocks/>
          </p:cNvSpPr>
          <p:nvPr/>
        </p:nvSpPr>
        <p:spPr>
          <a:xfrm flipH="1">
            <a:off x="4022710" y="3643314"/>
            <a:ext cx="6386522" cy="1524000"/>
          </a:xfrm>
          <a:prstGeom prst="rect">
            <a:avLst/>
          </a:prstGeom>
        </p:spPr>
        <p:txBody>
          <a:bodyPr vert="horz" lIns="91440" tIns="45720" rIns="91440" bIns="45720" rtlCol="1" anchor="b">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MA" sz="2000" b="1" i="0" u="none" strike="noStrike" kern="1200" cap="none" spc="0" normalizeH="0" baseline="0" noProof="0" dirty="0" smtClean="0">
                <a:ln>
                  <a:noFill/>
                </a:ln>
                <a:solidFill>
                  <a:schemeClr val="accent1">
                    <a:lumMod val="75000"/>
                  </a:schemeClr>
                </a:solidFill>
                <a:effectLst/>
                <a:uLnTx/>
                <a:uFillTx/>
                <a:latin typeface="Tahoma" panose="020B0604030504040204" pitchFamily="34" charset="0"/>
                <a:ea typeface="Tahoma" panose="020B0604030504040204" pitchFamily="34" charset="0"/>
                <a:cs typeface="Tahoma" panose="020B0604030504040204" pitchFamily="34" charset="0"/>
              </a:rPr>
              <a:t>عبد الرحمان المودني: </a:t>
            </a:r>
            <a:r>
              <a:rPr kumimoji="0" lang="fr-FR" sz="2000" b="1" i="0" u="none" strike="noStrike" kern="1200" cap="none" spc="0" normalizeH="0" baseline="0" noProof="0" dirty="0" smtClean="0">
                <a:ln>
                  <a:noFill/>
                </a:ln>
                <a:solidFill>
                  <a:schemeClr val="accent1">
                    <a:lumMod val="75000"/>
                  </a:schemeClr>
                </a:solidFill>
                <a:effectLst/>
                <a:uLnTx/>
                <a:uFillTx/>
                <a:latin typeface="Tahoma" panose="020B0604030504040204" pitchFamily="34" charset="0"/>
                <a:ea typeface="Tahoma" panose="020B0604030504040204" pitchFamily="34" charset="0"/>
                <a:cs typeface="Tahoma" panose="020B0604030504040204" pitchFamily="34" charset="0"/>
              </a:rPr>
              <a:t>arafoss@yahoo.fr</a:t>
            </a:r>
            <a:endParaRPr kumimoji="0" lang="fr-FR" sz="2000" b="1" i="0" u="none" strike="noStrike" kern="1200" cap="none" spc="0" normalizeH="0" baseline="0" noProof="0" dirty="0">
              <a:ln>
                <a:noFill/>
              </a:ln>
              <a:solidFill>
                <a:schemeClr val="accent1">
                  <a:lumMod val="75000"/>
                </a:schemeClr>
              </a:solidFill>
              <a:effectLst/>
              <a:uLnTx/>
              <a:uFillTx/>
              <a:latin typeface="Tahoma" panose="020B0604030504040204" pitchFamily="34" charset="0"/>
              <a:ea typeface="Tahoma" panose="020B0604030504040204" pitchFamily="34" charset="0"/>
              <a:cs typeface="Tahoma" panose="020B060403050404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العنوان 12"/>
          <p:cNvSpPr>
            <a:spLocks noGrp="1"/>
          </p:cNvSpPr>
          <p:nvPr>
            <p:ph type="title"/>
          </p:nvPr>
        </p:nvSpPr>
        <p:spPr>
          <a:xfrm flipH="1">
            <a:off x="7308858" y="285728"/>
            <a:ext cx="4071903" cy="1066800"/>
          </a:xfrm>
        </p:spPr>
        <p:txBody>
          <a:bodyPr rtlCol="1">
            <a:normAutofit/>
          </a:bodyPr>
          <a:lstStyle/>
          <a:p>
            <a:r>
              <a:rPr lang="ar-SA" sz="2800" i="1" dirty="0" smtClean="0"/>
              <a:t>بدايات مؤثرة:</a:t>
            </a:r>
            <a:endParaRPr lang="ar-SA" sz="2800" dirty="0"/>
          </a:p>
        </p:txBody>
      </p:sp>
      <p:sp>
        <p:nvSpPr>
          <p:cNvPr id="14" name="عنصر نائب للمحتوى 13"/>
          <p:cNvSpPr>
            <a:spLocks noGrp="1"/>
          </p:cNvSpPr>
          <p:nvPr>
            <p:ph idx="1"/>
          </p:nvPr>
        </p:nvSpPr>
        <p:spPr>
          <a:xfrm flipH="1">
            <a:off x="7237420" y="1857364"/>
            <a:ext cx="4314821" cy="4457720"/>
          </a:xfrm>
        </p:spPr>
        <p:style>
          <a:lnRef idx="2">
            <a:schemeClr val="accent2"/>
          </a:lnRef>
          <a:fillRef idx="1">
            <a:schemeClr val="lt1"/>
          </a:fillRef>
          <a:effectRef idx="0">
            <a:schemeClr val="accent2"/>
          </a:effectRef>
          <a:fontRef idx="minor">
            <a:schemeClr val="dk1"/>
          </a:fontRef>
        </p:style>
        <p:txBody>
          <a:bodyPr rtlCol="1">
            <a:normAutofit/>
          </a:bodyPr>
          <a:lstStyle/>
          <a:p>
            <a:r>
              <a:rPr lang="ar-SA" b="1" i="1" u="sng" dirty="0" smtClean="0"/>
              <a:t>المرحلة الأولى:</a:t>
            </a:r>
            <a:endParaRPr lang="ar-MA" b="1" i="1" u="sng" dirty="0" smtClean="0"/>
          </a:p>
          <a:p>
            <a:endParaRPr lang="fr-FR" dirty="0" smtClean="0"/>
          </a:p>
          <a:p>
            <a:pPr marL="0" lvl="0" indent="0">
              <a:lnSpc>
                <a:spcPct val="80000"/>
              </a:lnSpc>
              <a:spcBef>
                <a:spcPts val="600"/>
              </a:spcBef>
            </a:pPr>
            <a:r>
              <a:rPr lang="ar-SA" sz="2400" dirty="0" smtClean="0">
                <a:solidFill>
                  <a:schemeClr val="tx1"/>
                </a:solidFill>
                <a:latin typeface="Times New Roman" pitchFamily="18" charset="0"/>
                <a:ea typeface="Tahoma" panose="020B0604030504040204" pitchFamily="34" charset="0"/>
                <a:cs typeface="Times New Roman" pitchFamily="18" charset="0"/>
              </a:rPr>
              <a:t>اهتمام وتدخل قبل تدخل القطاع الحكومي بشكل مباشر </a:t>
            </a:r>
            <a:endParaRPr lang="fr-FR" sz="2400" dirty="0" smtClean="0">
              <a:solidFill>
                <a:schemeClr val="tx1"/>
              </a:solidFill>
              <a:latin typeface="Times New Roman" pitchFamily="18" charset="0"/>
              <a:ea typeface="Tahoma" panose="020B0604030504040204" pitchFamily="34" charset="0"/>
              <a:cs typeface="Times New Roman" pitchFamily="18" charset="0"/>
            </a:endParaRPr>
          </a:p>
          <a:p>
            <a:pPr marL="0" lvl="0" indent="0">
              <a:lnSpc>
                <a:spcPct val="80000"/>
              </a:lnSpc>
              <a:spcBef>
                <a:spcPts val="600"/>
              </a:spcBef>
            </a:pPr>
            <a:r>
              <a:rPr lang="ar-SA" sz="2400" dirty="0" smtClean="0">
                <a:solidFill>
                  <a:schemeClr val="tx1"/>
                </a:solidFill>
                <a:latin typeface="Times New Roman" pitchFamily="18" charset="0"/>
                <a:ea typeface="Tahoma" panose="020B0604030504040204" pitchFamily="34" charset="0"/>
                <a:cs typeface="Times New Roman" pitchFamily="18" charset="0"/>
              </a:rPr>
              <a:t>المنظمة العلوية لرعاية المكفوفين المذكرة 179 </a:t>
            </a:r>
            <a:r>
              <a:rPr lang="fr-FR" sz="2400" dirty="0" smtClean="0">
                <a:solidFill>
                  <a:schemeClr val="tx1"/>
                </a:solidFill>
                <a:latin typeface="Times New Roman" pitchFamily="18" charset="0"/>
                <a:ea typeface="Tahoma" panose="020B0604030504040204" pitchFamily="34" charset="0"/>
                <a:cs typeface="Times New Roman" pitchFamily="18" charset="0"/>
              </a:rPr>
              <a:t>--</a:t>
            </a:r>
            <a:r>
              <a:rPr lang="ar-SA" sz="2400" dirty="0" smtClean="0">
                <a:solidFill>
                  <a:schemeClr val="tx1"/>
                </a:solidFill>
                <a:latin typeface="Times New Roman" pitchFamily="18" charset="0"/>
                <a:ea typeface="Tahoma" panose="020B0604030504040204" pitchFamily="34" charset="0"/>
                <a:cs typeface="Times New Roman" pitchFamily="18" charset="0"/>
              </a:rPr>
              <a:t> 19اكتوبر 1978-</a:t>
            </a:r>
            <a:endParaRPr lang="fr-FR" sz="2400" dirty="0" smtClean="0">
              <a:solidFill>
                <a:schemeClr val="tx1"/>
              </a:solidFill>
              <a:latin typeface="Times New Roman" pitchFamily="18" charset="0"/>
              <a:ea typeface="Tahoma" panose="020B0604030504040204" pitchFamily="34" charset="0"/>
              <a:cs typeface="Times New Roman" pitchFamily="18" charset="0"/>
            </a:endParaRPr>
          </a:p>
          <a:p>
            <a:pPr marL="0" lvl="0" indent="0">
              <a:lnSpc>
                <a:spcPct val="80000"/>
              </a:lnSpc>
              <a:spcBef>
                <a:spcPts val="600"/>
              </a:spcBef>
            </a:pPr>
            <a:r>
              <a:rPr lang="ar-SA" sz="2400" dirty="0" smtClean="0">
                <a:solidFill>
                  <a:schemeClr val="tx1"/>
                </a:solidFill>
                <a:latin typeface="Times New Roman" pitchFamily="18" charset="0"/>
                <a:ea typeface="Tahoma" panose="020B0604030504040204" pitchFamily="34" charset="0"/>
                <a:cs typeface="Times New Roman" pitchFamily="18" charset="0"/>
              </a:rPr>
              <a:t>ابن البيطار</a:t>
            </a:r>
            <a:endParaRPr lang="fr-FR" sz="2400" dirty="0" smtClean="0">
              <a:solidFill>
                <a:schemeClr val="tx1"/>
              </a:solidFill>
              <a:latin typeface="Times New Roman" pitchFamily="18" charset="0"/>
              <a:ea typeface="Tahoma" panose="020B0604030504040204" pitchFamily="34" charset="0"/>
              <a:cs typeface="Times New Roman" pitchFamily="18" charset="0"/>
            </a:endParaRPr>
          </a:p>
          <a:p>
            <a:pPr marL="0" lvl="0" indent="0">
              <a:lnSpc>
                <a:spcPct val="80000"/>
              </a:lnSpc>
              <a:spcBef>
                <a:spcPts val="600"/>
              </a:spcBef>
            </a:pPr>
            <a:r>
              <a:rPr lang="ar-SA" sz="2400" dirty="0" smtClean="0">
                <a:solidFill>
                  <a:schemeClr val="tx1"/>
                </a:solidFill>
                <a:latin typeface="Times New Roman" pitchFamily="18" charset="0"/>
                <a:ea typeface="Tahoma" panose="020B0604030504040204" pitchFamily="34" charset="0"/>
                <a:cs typeface="Times New Roman" pitchFamily="18" charset="0"/>
              </a:rPr>
              <a:t>تمدرس التلاميذ في وضعية إعاقة حركية بالأقسام العادية </a:t>
            </a:r>
            <a:endParaRPr lang="fr-FR" sz="2400" dirty="0" smtClean="0">
              <a:solidFill>
                <a:schemeClr val="tx1"/>
              </a:solidFill>
              <a:latin typeface="Times New Roman" pitchFamily="18" charset="0"/>
              <a:ea typeface="Tahoma" panose="020B0604030504040204" pitchFamily="34" charset="0"/>
              <a:cs typeface="Times New Roman" pitchFamily="18" charset="0"/>
            </a:endParaRPr>
          </a:p>
          <a:p>
            <a:pPr marL="0" lvl="0" indent="0">
              <a:lnSpc>
                <a:spcPct val="80000"/>
              </a:lnSpc>
              <a:spcBef>
                <a:spcPts val="600"/>
              </a:spcBef>
            </a:pPr>
            <a:r>
              <a:rPr lang="ar-SA" sz="2400" dirty="0" smtClean="0">
                <a:solidFill>
                  <a:schemeClr val="tx1"/>
                </a:solidFill>
                <a:latin typeface="Times New Roman" pitchFamily="18" charset="0"/>
                <a:ea typeface="Tahoma" panose="020B0604030504040204" pitchFamily="34" charset="0"/>
                <a:cs typeface="Times New Roman" pitchFamily="18" charset="0"/>
              </a:rPr>
              <a:t>حنان بتطوان</a:t>
            </a:r>
            <a:endParaRPr lang="fr-FR" sz="2400" dirty="0" smtClean="0">
              <a:solidFill>
                <a:schemeClr val="tx1"/>
              </a:solidFill>
              <a:latin typeface="Times New Roman" pitchFamily="18" charset="0"/>
              <a:ea typeface="Tahoma" panose="020B0604030504040204" pitchFamily="34" charset="0"/>
              <a:cs typeface="Times New Roman" pitchFamily="18" charset="0"/>
            </a:endParaRPr>
          </a:p>
          <a:p>
            <a:pPr marL="0" lvl="0" indent="0">
              <a:lnSpc>
                <a:spcPct val="80000"/>
              </a:lnSpc>
              <a:spcBef>
                <a:spcPts val="600"/>
              </a:spcBef>
            </a:pPr>
            <a:r>
              <a:rPr lang="ar-SA" sz="2400" dirty="0" smtClean="0">
                <a:solidFill>
                  <a:schemeClr val="tx1"/>
                </a:solidFill>
                <a:latin typeface="Times New Roman" pitchFamily="18" charset="0"/>
                <a:ea typeface="Tahoma" panose="020B0604030504040204" pitchFamily="34" charset="0"/>
                <a:cs typeface="Times New Roman" pitchFamily="18" charset="0"/>
              </a:rPr>
              <a:t>تأسيس جمعيات والدية  الإعاقة الذهنية  : </a:t>
            </a:r>
            <a:endParaRPr lang="fr-FR" sz="2400" dirty="0" smtClean="0">
              <a:solidFill>
                <a:schemeClr val="tx1"/>
              </a:solidFill>
              <a:latin typeface="Times New Roman" pitchFamily="18" charset="0"/>
              <a:ea typeface="Tahoma" panose="020B0604030504040204" pitchFamily="34" charset="0"/>
              <a:cs typeface="Times New Roman" pitchFamily="18" charset="0"/>
            </a:endParaRPr>
          </a:p>
        </p:txBody>
      </p:sp>
      <p:sp>
        <p:nvSpPr>
          <p:cNvPr id="4" name="عنصر نائب للمحتوى 13"/>
          <p:cNvSpPr txBox="1">
            <a:spLocks/>
          </p:cNvSpPr>
          <p:nvPr/>
        </p:nvSpPr>
        <p:spPr>
          <a:xfrm flipH="1">
            <a:off x="1665256" y="1857364"/>
            <a:ext cx="4314821" cy="4457720"/>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1">
            <a:normAutofit fontScale="92500" lnSpcReduction="10000"/>
          </a:bodyPr>
          <a:lstStyle/>
          <a:p>
            <a:r>
              <a:rPr lang="ar-SA" sz="2000" dirty="0" smtClean="0"/>
              <a:t> </a:t>
            </a:r>
            <a:endParaRPr lang="fr-FR" sz="2000" dirty="0" smtClean="0"/>
          </a:p>
          <a:p>
            <a:r>
              <a:rPr lang="ar-SA" sz="2000" b="1" i="1" u="sng" dirty="0" smtClean="0"/>
              <a:t>المرحلة الثانية :</a:t>
            </a:r>
            <a:endParaRPr lang="ar-MA" sz="2000" b="1" i="1" u="sng" dirty="0" smtClean="0"/>
          </a:p>
          <a:p>
            <a:endParaRPr lang="fr-FR" sz="2000" dirty="0" smtClean="0"/>
          </a:p>
          <a:p>
            <a:r>
              <a:rPr lang="ar-SA" sz="2000" b="1" i="1" dirty="0" smtClean="0"/>
              <a:t> </a:t>
            </a:r>
            <a:endParaRPr lang="fr-FR" sz="2000" dirty="0" smtClean="0"/>
          </a:p>
          <a:p>
            <a:pPr>
              <a:lnSpc>
                <a:spcPct val="80000"/>
              </a:lnSpc>
              <a:spcBef>
                <a:spcPts val="600"/>
              </a:spcBef>
              <a:buClr>
                <a:schemeClr val="tx1">
                  <a:lumMod val="65000"/>
                  <a:lumOff val="35000"/>
                </a:schemeClr>
              </a:buClr>
              <a:buSzPct val="80000"/>
              <a:buFont typeface="Arial" pitchFamily="34" charset="0"/>
              <a:buChar char="•"/>
            </a:pPr>
            <a:r>
              <a:rPr lang="ar-SA" sz="2600" dirty="0" smtClean="0">
                <a:solidFill>
                  <a:schemeClr val="tx1"/>
                </a:solidFill>
                <a:latin typeface="Times New Roman" pitchFamily="18" charset="0"/>
                <a:ea typeface="Tahoma" panose="020B0604030504040204" pitchFamily="34" charset="0"/>
                <a:cs typeface="Times New Roman" pitchFamily="18" charset="0"/>
              </a:rPr>
              <a:t>تدخل المندوبية السامية للأشخاص المعاقين </a:t>
            </a:r>
            <a:r>
              <a:rPr lang="ar-SA" sz="2600" dirty="0" err="1" smtClean="0">
                <a:solidFill>
                  <a:schemeClr val="tx1"/>
                </a:solidFill>
                <a:latin typeface="Times New Roman" pitchFamily="18" charset="0"/>
                <a:ea typeface="Tahoma" panose="020B0604030504040204" pitchFamily="34" charset="0"/>
                <a:cs typeface="Times New Roman" pitchFamily="18" charset="0"/>
              </a:rPr>
              <a:t>و</a:t>
            </a:r>
            <a:r>
              <a:rPr lang="ar-SA" sz="2600" dirty="0" smtClean="0">
                <a:solidFill>
                  <a:schemeClr val="tx1"/>
                </a:solidFill>
                <a:latin typeface="Times New Roman" pitchFamily="18" charset="0"/>
                <a:ea typeface="Tahoma" panose="020B0604030504040204" pitchFamily="34" charset="0"/>
                <a:cs typeface="Times New Roman" pitchFamily="18" charset="0"/>
              </a:rPr>
              <a:t> المجتمع المدني . شراكة 3 أكتوبر 1996</a:t>
            </a:r>
            <a:endParaRPr lang="fr-FR" sz="2600" dirty="0" smtClean="0">
              <a:solidFill>
                <a:schemeClr val="tx1"/>
              </a:solidFill>
              <a:latin typeface="Times New Roman" pitchFamily="18" charset="0"/>
              <a:ea typeface="Tahoma" panose="020B0604030504040204" pitchFamily="34" charset="0"/>
              <a:cs typeface="Times New Roman" pitchFamily="18" charset="0"/>
            </a:endParaRPr>
          </a:p>
          <a:p>
            <a:pPr>
              <a:lnSpc>
                <a:spcPct val="80000"/>
              </a:lnSpc>
              <a:spcBef>
                <a:spcPts val="600"/>
              </a:spcBef>
              <a:buClr>
                <a:schemeClr val="tx1">
                  <a:lumMod val="65000"/>
                  <a:lumOff val="35000"/>
                </a:schemeClr>
              </a:buClr>
              <a:buSzPct val="80000"/>
              <a:buFont typeface="Arial" pitchFamily="34" charset="0"/>
              <a:buChar char="•"/>
            </a:pPr>
            <a:r>
              <a:rPr lang="ar-MA" sz="2600" dirty="0" smtClean="0">
                <a:solidFill>
                  <a:schemeClr val="tx1"/>
                </a:solidFill>
                <a:latin typeface="Times New Roman" pitchFamily="18" charset="0"/>
                <a:ea typeface="Tahoma" panose="020B0604030504040204" pitchFamily="34" charset="0"/>
                <a:cs typeface="Times New Roman" pitchFamily="18" charset="0"/>
              </a:rPr>
              <a:t> ثلاثة مسارات :</a:t>
            </a:r>
            <a:endParaRPr lang="fr-FR" sz="2600" dirty="0" smtClean="0">
              <a:solidFill>
                <a:schemeClr val="tx1"/>
              </a:solidFill>
              <a:latin typeface="Times New Roman" pitchFamily="18" charset="0"/>
              <a:ea typeface="Tahoma" panose="020B0604030504040204" pitchFamily="34" charset="0"/>
              <a:cs typeface="Times New Roman" pitchFamily="18" charset="0"/>
            </a:endParaRPr>
          </a:p>
          <a:p>
            <a:pPr>
              <a:lnSpc>
                <a:spcPct val="80000"/>
              </a:lnSpc>
              <a:spcBef>
                <a:spcPts val="600"/>
              </a:spcBef>
              <a:buClr>
                <a:schemeClr val="tx1">
                  <a:lumMod val="65000"/>
                  <a:lumOff val="35000"/>
                </a:schemeClr>
              </a:buClr>
              <a:buSzPct val="80000"/>
              <a:buFont typeface="Arial" pitchFamily="34" charset="0"/>
              <a:buChar char="•"/>
            </a:pPr>
            <a:r>
              <a:rPr lang="ar-MA" sz="2600" dirty="0" smtClean="0">
                <a:solidFill>
                  <a:schemeClr val="tx1"/>
                </a:solidFill>
                <a:latin typeface="Times New Roman" pitchFamily="18" charset="0"/>
                <a:ea typeface="Tahoma" panose="020B0604030504040204" pitchFamily="34" charset="0"/>
                <a:cs typeface="Times New Roman" pitchFamily="18" charset="0"/>
              </a:rPr>
              <a:t>المراكز المختصة  -جمعيات كبرى - التعاضديات </a:t>
            </a:r>
            <a:endParaRPr lang="fr-FR" sz="2600" dirty="0" smtClean="0">
              <a:solidFill>
                <a:schemeClr val="tx1"/>
              </a:solidFill>
              <a:latin typeface="Times New Roman" pitchFamily="18" charset="0"/>
              <a:ea typeface="Tahoma" panose="020B0604030504040204" pitchFamily="34" charset="0"/>
              <a:cs typeface="Times New Roman" pitchFamily="18" charset="0"/>
            </a:endParaRPr>
          </a:p>
          <a:p>
            <a:pPr>
              <a:lnSpc>
                <a:spcPct val="80000"/>
              </a:lnSpc>
              <a:spcBef>
                <a:spcPts val="600"/>
              </a:spcBef>
              <a:buClr>
                <a:schemeClr val="tx1">
                  <a:lumMod val="65000"/>
                  <a:lumOff val="35000"/>
                </a:schemeClr>
              </a:buClr>
              <a:buSzPct val="80000"/>
              <a:buFont typeface="Arial" pitchFamily="34" charset="0"/>
              <a:buChar char="•"/>
            </a:pPr>
            <a:r>
              <a:rPr lang="ar-SA" sz="2600" dirty="0" err="1" smtClean="0">
                <a:solidFill>
                  <a:schemeClr val="tx1"/>
                </a:solidFill>
                <a:latin typeface="Times New Roman" pitchFamily="18" charset="0"/>
                <a:ea typeface="Tahoma" panose="020B0604030504040204" pitchFamily="34" charset="0"/>
                <a:cs typeface="Times New Roman" pitchFamily="18" charset="0"/>
              </a:rPr>
              <a:t>ال</a:t>
            </a:r>
            <a:r>
              <a:rPr lang="ar-MA" sz="2600" dirty="0" smtClean="0">
                <a:solidFill>
                  <a:schemeClr val="tx1"/>
                </a:solidFill>
                <a:latin typeface="Times New Roman" pitchFamily="18" charset="0"/>
                <a:ea typeface="Tahoma" panose="020B0604030504040204" pitchFamily="34" charset="0"/>
                <a:cs typeface="Times New Roman" pitchFamily="18" charset="0"/>
              </a:rPr>
              <a:t>أقسام المدمجة  </a:t>
            </a:r>
            <a:r>
              <a:rPr lang="fr-FR" sz="2600" dirty="0" smtClean="0">
                <a:solidFill>
                  <a:schemeClr val="tx1"/>
                </a:solidFill>
                <a:latin typeface="Times New Roman" pitchFamily="18" charset="0"/>
                <a:ea typeface="Tahoma" panose="020B0604030504040204" pitchFamily="34" charset="0"/>
                <a:cs typeface="Times New Roman" pitchFamily="18" charset="0"/>
              </a:rPr>
              <a:t>CLIS </a:t>
            </a:r>
          </a:p>
          <a:p>
            <a:pPr>
              <a:lnSpc>
                <a:spcPct val="80000"/>
              </a:lnSpc>
              <a:spcBef>
                <a:spcPts val="600"/>
              </a:spcBef>
              <a:buClr>
                <a:schemeClr val="tx1">
                  <a:lumMod val="65000"/>
                  <a:lumOff val="35000"/>
                </a:schemeClr>
              </a:buClr>
              <a:buSzPct val="80000"/>
              <a:buFont typeface="Arial" pitchFamily="34" charset="0"/>
              <a:buChar char="•"/>
            </a:pPr>
            <a:r>
              <a:rPr lang="ar-MA" sz="2600" dirty="0" smtClean="0">
                <a:solidFill>
                  <a:schemeClr val="tx1"/>
                </a:solidFill>
                <a:latin typeface="Times New Roman" pitchFamily="18" charset="0"/>
                <a:ea typeface="Tahoma" panose="020B0604030504040204" pitchFamily="34" charset="0"/>
                <a:cs typeface="Times New Roman" pitchFamily="18" charset="0"/>
              </a:rPr>
              <a:t>الأقسام العادية بالنسبة للإعاقة الحركية  " مركز ابن البيطار ، الحي المحمي".</a:t>
            </a:r>
            <a:endParaRPr lang="fr-FR" sz="2600" dirty="0" smtClean="0">
              <a:solidFill>
                <a:schemeClr val="tx1"/>
              </a:solidFill>
              <a:latin typeface="Times New Roman" pitchFamily="18" charset="0"/>
              <a:ea typeface="Tahoma" panose="020B0604030504040204" pitchFamily="34" charset="0"/>
              <a:cs typeface="Times New Roman" pitchFamily="18" charset="0"/>
            </a:endParaRPr>
          </a:p>
          <a:p>
            <a:pPr>
              <a:lnSpc>
                <a:spcPct val="80000"/>
              </a:lnSpc>
              <a:spcBef>
                <a:spcPts val="600"/>
              </a:spcBef>
              <a:buClr>
                <a:schemeClr val="tx1">
                  <a:lumMod val="65000"/>
                  <a:lumOff val="35000"/>
                </a:schemeClr>
              </a:buClr>
              <a:buSzPct val="80000"/>
              <a:buFont typeface="Arial" pitchFamily="34" charset="0"/>
              <a:buChar char="•"/>
            </a:pPr>
            <a:r>
              <a:rPr lang="ar-MA" sz="2600" dirty="0" smtClean="0">
                <a:solidFill>
                  <a:schemeClr val="tx1"/>
                </a:solidFill>
                <a:latin typeface="Times New Roman" pitchFamily="18" charset="0"/>
                <a:ea typeface="Tahoma" panose="020B0604030504040204" pitchFamily="34" charset="0"/>
                <a:cs typeface="Times New Roman" pitchFamily="18" charset="0"/>
              </a:rPr>
              <a:t> </a:t>
            </a:r>
            <a:endParaRPr lang="fr-FR" sz="2600" dirty="0" smtClean="0">
              <a:solidFill>
                <a:schemeClr val="tx1"/>
              </a:solidFill>
              <a:latin typeface="Times New Roman" pitchFamily="18" charset="0"/>
              <a:ea typeface="Tahoma" panose="020B0604030504040204" pitchFamily="34" charset="0"/>
              <a:cs typeface="Times New Roman" pitchFamily="18" charset="0"/>
            </a:endParaRPr>
          </a:p>
          <a:p>
            <a:r>
              <a:rPr lang="fr-FR" sz="1100" dirty="0" smtClean="0"/>
              <a:t>https://www.men.gov.ma/Ar/Pages/EBS.aspx</a:t>
            </a:r>
          </a:p>
          <a:p>
            <a:r>
              <a:rPr lang="ar-MA" sz="2000" dirty="0" smtClean="0"/>
              <a:t> </a:t>
            </a:r>
            <a:endParaRPr lang="fr-FR" sz="2000" dirty="0"/>
          </a:p>
        </p:txBody>
      </p:sp>
    </p:spTree>
    <p:extLst>
      <p:ext uri="{BB962C8B-B14F-4D97-AF65-F5344CB8AC3E}">
        <p14:creationId xmlns:p14="http://schemas.microsoft.com/office/powerpoint/2010/main" val="1437231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flipH="1">
            <a:off x="3165454" y="428604"/>
            <a:ext cx="8786873" cy="466707"/>
          </a:xfrm>
        </p:spPr>
        <p:txBody>
          <a:bodyPr>
            <a:noAutofit/>
          </a:bodyPr>
          <a:lstStyle/>
          <a:p>
            <a:r>
              <a:rPr lang="ar-MA" sz="2800" dirty="0" smtClean="0"/>
              <a:t>لماذا  دور المجمع المدني هام جدا  ..؟</a:t>
            </a:r>
            <a:endParaRPr lang="fr-FR" sz="2800" dirty="0"/>
          </a:p>
        </p:txBody>
      </p:sp>
      <p:sp>
        <p:nvSpPr>
          <p:cNvPr id="3" name="Sous-titre 2"/>
          <p:cNvSpPr>
            <a:spLocks noGrp="1"/>
          </p:cNvSpPr>
          <p:nvPr>
            <p:ph type="subTitle" idx="1"/>
          </p:nvPr>
        </p:nvSpPr>
        <p:spPr>
          <a:xfrm flipH="1">
            <a:off x="3736957" y="1428736"/>
            <a:ext cx="7715304" cy="4929222"/>
          </a:xfrm>
        </p:spPr>
        <p:txBody>
          <a:bodyPr>
            <a:normAutofit fontScale="47500" lnSpcReduction="20000"/>
          </a:bodyPr>
          <a:lstStyle/>
          <a:p>
            <a:r>
              <a:rPr lang="ar-MA" sz="3800" b="1" i="1" dirty="0" smtClean="0">
                <a:solidFill>
                  <a:srgbClr val="FF0000"/>
                </a:solidFill>
                <a:latin typeface="Times New Roman" pitchFamily="18" charset="0"/>
                <a:cs typeface="Times New Roman" pitchFamily="18" charset="0"/>
              </a:rPr>
              <a:t>لان الجمعيات</a:t>
            </a:r>
            <a:r>
              <a:rPr lang="ar-SA" sz="3800" b="1" i="1" dirty="0" smtClean="0">
                <a:solidFill>
                  <a:srgbClr val="FF0000"/>
                </a:solidFill>
                <a:latin typeface="Times New Roman" pitchFamily="18" charset="0"/>
                <a:cs typeface="Times New Roman" pitchFamily="18" charset="0"/>
              </a:rPr>
              <a:t> أصبحت:</a:t>
            </a:r>
            <a:endParaRPr lang="fr-FR" sz="3800" b="1" i="1" dirty="0" smtClean="0">
              <a:solidFill>
                <a:srgbClr val="FF0000"/>
              </a:solidFill>
              <a:latin typeface="Times New Roman" pitchFamily="18" charset="0"/>
              <a:cs typeface="Times New Roman" pitchFamily="18" charset="0"/>
            </a:endParaRPr>
          </a:p>
          <a:p>
            <a:endParaRPr lang="fr-FR" dirty="0" smtClean="0">
              <a:latin typeface="Times New Roman" pitchFamily="18" charset="0"/>
              <a:cs typeface="Times New Roman" pitchFamily="18" charset="0"/>
            </a:endParaRPr>
          </a:p>
          <a:p>
            <a:pPr>
              <a:lnSpc>
                <a:spcPct val="120000"/>
              </a:lnSpc>
              <a:buFont typeface="Arial" pitchFamily="34" charset="0"/>
              <a:buChar char="•"/>
            </a:pPr>
            <a:r>
              <a:rPr lang="ar-SA" sz="4400" dirty="0" smtClean="0">
                <a:solidFill>
                  <a:schemeClr val="tx1"/>
                </a:solidFill>
                <a:latin typeface="Times New Roman" pitchFamily="18" charset="0"/>
                <a:cs typeface="Times New Roman" pitchFamily="18" charset="0"/>
              </a:rPr>
              <a:t>تمتلك خبرات ومؤهلات لا يمكن بأي حال من الأحوال إنكارها. </a:t>
            </a:r>
            <a:endParaRPr lang="fr-FR" sz="4400" dirty="0" smtClean="0">
              <a:solidFill>
                <a:schemeClr val="tx1"/>
              </a:solidFill>
              <a:latin typeface="Times New Roman" pitchFamily="18" charset="0"/>
              <a:cs typeface="Times New Roman" pitchFamily="18" charset="0"/>
            </a:endParaRPr>
          </a:p>
          <a:p>
            <a:pPr>
              <a:lnSpc>
                <a:spcPct val="120000"/>
              </a:lnSpc>
              <a:buFont typeface="Arial" pitchFamily="34" charset="0"/>
              <a:buChar char="•"/>
            </a:pPr>
            <a:r>
              <a:rPr lang="ar-SA" sz="4400" dirty="0" smtClean="0">
                <a:solidFill>
                  <a:schemeClr val="tx1"/>
                </a:solidFill>
                <a:latin typeface="Times New Roman" pitchFamily="18" charset="0"/>
                <a:cs typeface="Times New Roman" pitchFamily="18" charset="0"/>
              </a:rPr>
              <a:t>مبادرة </a:t>
            </a:r>
            <a:r>
              <a:rPr lang="ar-SA" sz="4400" dirty="0" err="1" smtClean="0">
                <a:solidFill>
                  <a:schemeClr val="tx1"/>
                </a:solidFill>
                <a:latin typeface="Times New Roman" pitchFamily="18" charset="0"/>
                <a:cs typeface="Times New Roman" pitchFamily="18" charset="0"/>
              </a:rPr>
              <a:t>و</a:t>
            </a:r>
            <a:r>
              <a:rPr lang="ar-SA" sz="4400" dirty="0" smtClean="0">
                <a:solidFill>
                  <a:schemeClr val="tx1"/>
                </a:solidFill>
                <a:latin typeface="Times New Roman" pitchFamily="18" charset="0"/>
                <a:cs typeface="Times New Roman" pitchFamily="18" charset="0"/>
              </a:rPr>
              <a:t> تشارك بنشاط</a:t>
            </a:r>
            <a:r>
              <a:rPr lang="fr-FR" sz="4400" dirty="0" smtClean="0">
                <a:solidFill>
                  <a:schemeClr val="tx1"/>
                </a:solidFill>
                <a:latin typeface="Times New Roman" pitchFamily="18" charset="0"/>
                <a:cs typeface="Times New Roman" pitchFamily="18" charset="0"/>
              </a:rPr>
              <a:t>.</a:t>
            </a:r>
          </a:p>
          <a:p>
            <a:pPr>
              <a:lnSpc>
                <a:spcPct val="120000"/>
              </a:lnSpc>
              <a:buFont typeface="Arial" pitchFamily="34" charset="0"/>
              <a:buChar char="•"/>
            </a:pPr>
            <a:r>
              <a:rPr lang="ar-SA" sz="4400" dirty="0" smtClean="0">
                <a:solidFill>
                  <a:schemeClr val="tx1"/>
                </a:solidFill>
                <a:latin typeface="Times New Roman" pitchFamily="18" charset="0"/>
                <a:cs typeface="Times New Roman" pitchFamily="18" charset="0"/>
              </a:rPr>
              <a:t>لديها الدعم والثقة اللذين تتمتع بهما على المستويين المحلي والشعبي.</a:t>
            </a:r>
            <a:endParaRPr lang="fr-FR" sz="3600" dirty="0" smtClean="0">
              <a:solidFill>
                <a:schemeClr val="tx1"/>
              </a:solidFill>
              <a:latin typeface="Times New Roman" pitchFamily="18" charset="0"/>
              <a:cs typeface="Times New Roman" pitchFamily="18" charset="0"/>
            </a:endParaRPr>
          </a:p>
          <a:p>
            <a:pPr lvl="0">
              <a:lnSpc>
                <a:spcPct val="120000"/>
              </a:lnSpc>
              <a:buFont typeface="Arial" pitchFamily="34" charset="0"/>
              <a:buChar char="•"/>
            </a:pPr>
            <a:r>
              <a:rPr lang="fr-FR" sz="4400" dirty="0" smtClean="0">
                <a:solidFill>
                  <a:schemeClr val="tx1"/>
                </a:solidFill>
                <a:latin typeface="Times New Roman" pitchFamily="18" charset="0"/>
                <a:cs typeface="Times New Roman" pitchFamily="18" charset="0"/>
              </a:rPr>
              <a:t> </a:t>
            </a:r>
            <a:r>
              <a:rPr lang="ar-MA" sz="4400" dirty="0" smtClean="0">
                <a:solidFill>
                  <a:schemeClr val="tx1"/>
                </a:solidFill>
                <a:latin typeface="Times New Roman" pitchFamily="18" charset="0"/>
                <a:cs typeface="Times New Roman" pitchFamily="18" charset="0"/>
              </a:rPr>
              <a:t>تساعد على </a:t>
            </a:r>
            <a:r>
              <a:rPr lang="ar-SA" sz="4400" dirty="0" smtClean="0">
                <a:solidFill>
                  <a:schemeClr val="tx1"/>
                </a:solidFill>
                <a:latin typeface="Times New Roman" pitchFamily="18" charset="0"/>
                <a:cs typeface="Times New Roman" pitchFamily="18" charset="0"/>
              </a:rPr>
              <a:t>الإدماج الفعلي لكل فئات الإعاقة .</a:t>
            </a:r>
            <a:endParaRPr lang="fr-FR" sz="3600" dirty="0" smtClean="0">
              <a:solidFill>
                <a:schemeClr val="tx1"/>
              </a:solidFill>
              <a:latin typeface="Times New Roman" pitchFamily="18" charset="0"/>
              <a:cs typeface="Times New Roman" pitchFamily="18" charset="0"/>
            </a:endParaRPr>
          </a:p>
          <a:p>
            <a:pPr lvl="0">
              <a:lnSpc>
                <a:spcPct val="120000"/>
              </a:lnSpc>
              <a:buFont typeface="Arial" pitchFamily="34" charset="0"/>
              <a:buChar char="•"/>
            </a:pPr>
            <a:r>
              <a:rPr lang="ar-SA" sz="4400" dirty="0" smtClean="0">
                <a:solidFill>
                  <a:schemeClr val="tx1"/>
                </a:solidFill>
                <a:latin typeface="Times New Roman" pitchFamily="18" charset="0"/>
                <a:cs typeface="Times New Roman" pitchFamily="18" charset="0"/>
              </a:rPr>
              <a:t>تسهيل عملية تحديد انشغالات</a:t>
            </a:r>
            <a:r>
              <a:rPr lang="ar-MA" sz="4400" dirty="0" smtClean="0">
                <a:solidFill>
                  <a:schemeClr val="tx1"/>
                </a:solidFill>
                <a:latin typeface="Times New Roman" pitchFamily="18" charset="0"/>
                <a:cs typeface="Times New Roman" pitchFamily="18" charset="0"/>
              </a:rPr>
              <a:t>/احتياجات</a:t>
            </a:r>
            <a:endParaRPr lang="fr-FR" sz="3600" dirty="0" smtClean="0">
              <a:solidFill>
                <a:schemeClr val="tx1"/>
              </a:solidFill>
              <a:latin typeface="Times New Roman" pitchFamily="18" charset="0"/>
              <a:cs typeface="Times New Roman" pitchFamily="18" charset="0"/>
            </a:endParaRPr>
          </a:p>
          <a:p>
            <a:pPr lvl="0">
              <a:lnSpc>
                <a:spcPct val="120000"/>
              </a:lnSpc>
              <a:buFont typeface="Arial" pitchFamily="34" charset="0"/>
              <a:buChar char="•"/>
            </a:pPr>
            <a:r>
              <a:rPr lang="ar-SA" sz="4400" dirty="0" smtClean="0">
                <a:solidFill>
                  <a:schemeClr val="tx1"/>
                </a:solidFill>
                <a:latin typeface="Times New Roman" pitchFamily="18" charset="0"/>
                <a:cs typeface="Times New Roman" pitchFamily="18" charset="0"/>
              </a:rPr>
              <a:t>تجعل السكان، وهي الملتصقة بهم أكثر، يشاركون كمكون هام </a:t>
            </a:r>
            <a:endParaRPr lang="fr-FR" sz="3600" dirty="0" smtClean="0">
              <a:solidFill>
                <a:schemeClr val="tx1"/>
              </a:solidFill>
              <a:latin typeface="Times New Roman" pitchFamily="18" charset="0"/>
              <a:cs typeface="Times New Roman" pitchFamily="18" charset="0"/>
            </a:endParaRPr>
          </a:p>
          <a:p>
            <a:pPr lvl="0">
              <a:lnSpc>
                <a:spcPct val="120000"/>
              </a:lnSpc>
              <a:buFont typeface="Arial" pitchFamily="34" charset="0"/>
              <a:buChar char="•"/>
            </a:pPr>
            <a:r>
              <a:rPr lang="ar-SA" sz="4400" dirty="0" smtClean="0">
                <a:solidFill>
                  <a:schemeClr val="tx1"/>
                </a:solidFill>
                <a:latin typeface="Times New Roman" pitchFamily="18" charset="0"/>
                <a:cs typeface="Times New Roman" pitchFamily="18" charset="0"/>
              </a:rPr>
              <a:t>تنعش </a:t>
            </a:r>
            <a:r>
              <a:rPr lang="ar-SA" sz="4400" dirty="0" err="1" smtClean="0">
                <a:solidFill>
                  <a:schemeClr val="tx1"/>
                </a:solidFill>
                <a:latin typeface="Times New Roman" pitchFamily="18" charset="0"/>
                <a:cs typeface="Times New Roman" pitchFamily="18" charset="0"/>
              </a:rPr>
              <a:t>و</a:t>
            </a:r>
            <a:r>
              <a:rPr lang="ar-SA" sz="4400" dirty="0" smtClean="0">
                <a:solidFill>
                  <a:schemeClr val="tx1"/>
                </a:solidFill>
                <a:latin typeface="Times New Roman" pitchFamily="18" charset="0"/>
                <a:cs typeface="Times New Roman" pitchFamily="18" charset="0"/>
              </a:rPr>
              <a:t> تعبئ هذه المشاركة كلما تطلب الأمر .</a:t>
            </a:r>
            <a:endParaRPr lang="fr-FR" sz="3600" dirty="0" smtClean="0">
              <a:solidFill>
                <a:schemeClr val="tx1"/>
              </a:solidFill>
              <a:latin typeface="Times New Roman" pitchFamily="18" charset="0"/>
              <a:cs typeface="Times New Roman" pitchFamily="18" charset="0"/>
            </a:endParaRPr>
          </a:p>
          <a:p>
            <a:pPr lvl="0">
              <a:lnSpc>
                <a:spcPct val="120000"/>
              </a:lnSpc>
              <a:buFont typeface="Arial" pitchFamily="34" charset="0"/>
              <a:buChar char="•"/>
            </a:pPr>
            <a:r>
              <a:rPr lang="ar-SA" sz="4400" dirty="0" smtClean="0">
                <a:solidFill>
                  <a:schemeClr val="tx1"/>
                </a:solidFill>
                <a:latin typeface="Times New Roman" pitchFamily="18" charset="0"/>
                <a:cs typeface="Times New Roman" pitchFamily="18" charset="0"/>
              </a:rPr>
              <a:t>توفر موارد بشرية يمكنها تحسين النتائج المنتظرة</a:t>
            </a:r>
            <a:r>
              <a:rPr lang="fr-FR" sz="4400" dirty="0" smtClean="0">
                <a:solidFill>
                  <a:schemeClr val="tx1"/>
                </a:solidFill>
                <a:latin typeface="Times New Roman" pitchFamily="18" charset="0"/>
                <a:cs typeface="Times New Roman" pitchFamily="18" charset="0"/>
              </a:rPr>
              <a:t>. </a:t>
            </a:r>
            <a:endParaRPr lang="fr-FR" sz="3600" dirty="0" smtClean="0">
              <a:solidFill>
                <a:schemeClr val="tx1"/>
              </a:solidFill>
              <a:latin typeface="Times New Roman" pitchFamily="18" charset="0"/>
              <a:cs typeface="Times New Roman" pitchFamily="18" charset="0"/>
            </a:endParaRPr>
          </a:p>
          <a:p>
            <a:pPr lvl="0">
              <a:lnSpc>
                <a:spcPct val="120000"/>
              </a:lnSpc>
              <a:buFont typeface="Arial" pitchFamily="34" charset="0"/>
              <a:buChar char="•"/>
            </a:pPr>
            <a:r>
              <a:rPr lang="ar-SA" sz="4400" dirty="0" smtClean="0">
                <a:solidFill>
                  <a:schemeClr val="tx1"/>
                </a:solidFill>
                <a:latin typeface="Times New Roman" pitchFamily="18" charset="0"/>
                <a:cs typeface="Times New Roman" pitchFamily="18" charset="0"/>
              </a:rPr>
              <a:t>تشجع شكل جديد من العلاقة بين الفئات المستهدفة والمسئولين على إعمال الحقوق يتميز بالحق في إبداء الرأي وتقاسم المسؤولية.  </a:t>
            </a:r>
            <a:endParaRPr lang="fr-FR" sz="3600" dirty="0" smtClean="0">
              <a:solidFill>
                <a:schemeClr val="tx1"/>
              </a:solidFill>
              <a:latin typeface="Times New Roman" pitchFamily="18" charset="0"/>
              <a:cs typeface="Times New Roman" pitchFamily="18" charset="0"/>
            </a:endParaRPr>
          </a:p>
          <a:p>
            <a:pPr>
              <a:buFont typeface="Arial" pitchFamily="34" charset="0"/>
              <a:buChar char="•"/>
            </a:pPr>
            <a:endParaRPr lang="fr-FR" dirty="0" smtClean="0">
              <a:solidFill>
                <a:schemeClr val="tx1"/>
              </a:solidFill>
              <a:latin typeface="Times New Roman" pitchFamily="18" charset="0"/>
              <a:cs typeface="Times New Roman" pitchFamily="18" charset="0"/>
            </a:endParaRPr>
          </a:p>
          <a:p>
            <a:r>
              <a:rPr lang="ar-SA" sz="2800" dirty="0" smtClean="0">
                <a:solidFill>
                  <a:schemeClr val="tx1"/>
                </a:solidFill>
                <a:latin typeface="Times New Roman" pitchFamily="18" charset="0"/>
                <a:cs typeface="Times New Roman" pitchFamily="18" charset="0"/>
              </a:rPr>
              <a:t> </a:t>
            </a:r>
            <a:endParaRPr lang="fr-FR" sz="2000" dirty="0" smtClean="0">
              <a:solidFill>
                <a:schemeClr val="tx1"/>
              </a:solidFill>
              <a:latin typeface="Times New Roman" pitchFamily="18" charset="0"/>
              <a:cs typeface="Times New Roman" pitchFamily="18" charset="0"/>
            </a:endParaRPr>
          </a:p>
          <a:p>
            <a:endParaRPr lang="fr-F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a:xfrm flipH="1">
            <a:off x="2522512" y="285728"/>
            <a:ext cx="8686801" cy="1000132"/>
          </a:xfrm>
        </p:spPr>
        <p:txBody>
          <a:bodyPr rtlCol="1">
            <a:noAutofit/>
          </a:bodyPr>
          <a:lstStyle/>
          <a:p>
            <a:r>
              <a:rPr lang="ar-MA" sz="2800" i="1" dirty="0" smtClean="0"/>
              <a:t/>
            </a:r>
            <a:br>
              <a:rPr lang="ar-MA" sz="2800" i="1" dirty="0" smtClean="0"/>
            </a:br>
            <a:r>
              <a:rPr lang="ar-MA" sz="2800" i="1" dirty="0" smtClean="0"/>
              <a:t/>
            </a:r>
            <a:br>
              <a:rPr lang="ar-MA" sz="2800" i="1" dirty="0" smtClean="0"/>
            </a:br>
            <a:r>
              <a:rPr lang="ar-MA" sz="2800" i="1" dirty="0" smtClean="0"/>
              <a:t/>
            </a:r>
            <a:br>
              <a:rPr lang="ar-MA" sz="2800" i="1" dirty="0" smtClean="0"/>
            </a:br>
            <a:r>
              <a:rPr lang="ar-MA" sz="2800" i="1" dirty="0" smtClean="0"/>
              <a:t/>
            </a:r>
            <a:br>
              <a:rPr lang="ar-MA" sz="2800" i="1" dirty="0" smtClean="0"/>
            </a:br>
            <a:r>
              <a:rPr lang="ar-SA" sz="2800" i="1" dirty="0" smtClean="0"/>
              <a:t>مكتسبات:</a:t>
            </a:r>
            <a:r>
              <a:rPr lang="fr-FR" sz="2800" dirty="0" smtClean="0"/>
              <a:t/>
            </a:r>
            <a:br>
              <a:rPr lang="fr-FR" sz="2800" dirty="0" smtClean="0"/>
            </a:br>
            <a:endParaRPr lang="ar-SA" sz="2800" dirty="0"/>
          </a:p>
        </p:txBody>
      </p:sp>
      <p:sp>
        <p:nvSpPr>
          <p:cNvPr id="3" name="عنصر نائب للمحتوى 2"/>
          <p:cNvSpPr>
            <a:spLocks noGrp="1"/>
          </p:cNvSpPr>
          <p:nvPr>
            <p:ph sz="half" idx="1"/>
          </p:nvPr>
        </p:nvSpPr>
        <p:spPr>
          <a:xfrm flipH="1">
            <a:off x="2165322" y="1643050"/>
            <a:ext cx="9101166" cy="4191000"/>
          </a:xfrm>
        </p:spPr>
        <p:txBody>
          <a:bodyPr rtlCol="1">
            <a:noAutofit/>
          </a:bodyPr>
          <a:lstStyle/>
          <a:p>
            <a:r>
              <a:rPr lang="ar-SA" sz="2400" dirty="0" smtClean="0">
                <a:solidFill>
                  <a:schemeClr val="tx1"/>
                </a:solidFill>
                <a:latin typeface="Times New Roman" pitchFamily="18" charset="0"/>
                <a:cs typeface="Times New Roman" pitchFamily="18" charset="0"/>
              </a:rPr>
              <a:t>منظورية أفضل للتلاميذ في وضعية إعاقة </a:t>
            </a:r>
            <a:endParaRPr lang="fr-FR" sz="2400" dirty="0" smtClean="0">
              <a:solidFill>
                <a:schemeClr val="tx1"/>
              </a:solidFill>
              <a:latin typeface="Times New Roman" pitchFamily="18" charset="0"/>
              <a:cs typeface="Times New Roman" pitchFamily="18" charset="0"/>
            </a:endParaRPr>
          </a:p>
          <a:p>
            <a:r>
              <a:rPr lang="ar-SA" sz="2400" dirty="0" smtClean="0">
                <a:solidFill>
                  <a:schemeClr val="tx1"/>
                </a:solidFill>
                <a:latin typeface="Times New Roman" pitchFamily="18" charset="0"/>
                <a:cs typeface="Times New Roman" pitchFamily="18" charset="0"/>
              </a:rPr>
              <a:t>بداية تفاعل المنظومة مع تواجد الأطفال في وضعية إعاقة بالمؤسسات العمومية" سلبا أو إيجابا"</a:t>
            </a:r>
            <a:endParaRPr lang="fr-FR" sz="2400" dirty="0" smtClean="0">
              <a:solidFill>
                <a:schemeClr val="tx1"/>
              </a:solidFill>
              <a:latin typeface="Times New Roman" pitchFamily="18" charset="0"/>
              <a:cs typeface="Times New Roman" pitchFamily="18" charset="0"/>
            </a:endParaRPr>
          </a:p>
          <a:p>
            <a:r>
              <a:rPr lang="ar-SA" sz="2400" dirty="0" smtClean="0">
                <a:solidFill>
                  <a:schemeClr val="tx1"/>
                </a:solidFill>
                <a:latin typeface="Times New Roman" pitchFamily="18" charset="0"/>
                <a:cs typeface="Times New Roman" pitchFamily="18" charset="0"/>
              </a:rPr>
              <a:t> توفر خبرات يمكنها تجويد العرض التربوي للأطفال في وضعية إعاقة . </a:t>
            </a:r>
            <a:endParaRPr lang="fr-FR" sz="2400" dirty="0" smtClean="0">
              <a:solidFill>
                <a:schemeClr val="tx1"/>
              </a:solidFill>
              <a:latin typeface="Times New Roman" pitchFamily="18" charset="0"/>
              <a:cs typeface="Times New Roman" pitchFamily="18" charset="0"/>
            </a:endParaRPr>
          </a:p>
          <a:p>
            <a:r>
              <a:rPr lang="ar-SA" sz="2400" dirty="0" smtClean="0">
                <a:solidFill>
                  <a:schemeClr val="tx1"/>
                </a:solidFill>
                <a:latin typeface="Times New Roman" pitchFamily="18" charset="0"/>
                <a:cs typeface="Times New Roman" pitchFamily="18" charset="0"/>
              </a:rPr>
              <a:t>تملك بعض الجمعيات لمهنية </a:t>
            </a:r>
            <a:r>
              <a:rPr lang="ar-SA" sz="2400" dirty="0" err="1" smtClean="0">
                <a:solidFill>
                  <a:schemeClr val="tx1"/>
                </a:solidFill>
                <a:latin typeface="Times New Roman" pitchFamily="18" charset="0"/>
                <a:cs typeface="Times New Roman" pitchFamily="18" charset="0"/>
              </a:rPr>
              <a:t>و</a:t>
            </a:r>
            <a:r>
              <a:rPr lang="ar-SA" sz="2400" dirty="0" smtClean="0">
                <a:solidFill>
                  <a:schemeClr val="tx1"/>
                </a:solidFill>
                <a:latin typeface="Times New Roman" pitchFamily="18" charset="0"/>
                <a:cs typeface="Times New Roman" pitchFamily="18" charset="0"/>
              </a:rPr>
              <a:t> قدرات تنظيمية متقدمة. </a:t>
            </a:r>
            <a:endParaRPr lang="fr-FR" sz="2400" dirty="0" smtClean="0">
              <a:solidFill>
                <a:schemeClr val="tx1"/>
              </a:solidFill>
              <a:latin typeface="Times New Roman" pitchFamily="18" charset="0"/>
              <a:cs typeface="Times New Roman" pitchFamily="18" charset="0"/>
            </a:endParaRPr>
          </a:p>
          <a:p>
            <a:r>
              <a:rPr lang="ar-SA" sz="2400" dirty="0" smtClean="0">
                <a:solidFill>
                  <a:schemeClr val="tx1"/>
                </a:solidFill>
                <a:latin typeface="Times New Roman" pitchFamily="18" charset="0"/>
                <a:cs typeface="Times New Roman" pitchFamily="18" charset="0"/>
              </a:rPr>
              <a:t>مباد</a:t>
            </a:r>
            <a:r>
              <a:rPr lang="ar-MA" sz="2400" dirty="0" err="1" smtClean="0">
                <a:solidFill>
                  <a:schemeClr val="tx1"/>
                </a:solidFill>
                <a:latin typeface="Times New Roman" pitchFamily="18" charset="0"/>
                <a:cs typeface="Times New Roman" pitchFamily="18" charset="0"/>
              </a:rPr>
              <a:t>رات</a:t>
            </a:r>
            <a:r>
              <a:rPr lang="ar-MA" sz="2400" dirty="0" smtClean="0">
                <a:solidFill>
                  <a:schemeClr val="tx1"/>
                </a:solidFill>
                <a:latin typeface="Times New Roman" pitchFamily="18" charset="0"/>
                <a:cs typeface="Times New Roman" pitchFamily="18" charset="0"/>
              </a:rPr>
              <a:t> </a:t>
            </a:r>
            <a:r>
              <a:rPr lang="ar-SA" sz="2400" dirty="0" smtClean="0">
                <a:solidFill>
                  <a:schemeClr val="tx1"/>
                </a:solidFill>
                <a:latin typeface="Times New Roman" pitchFamily="18" charset="0"/>
                <a:cs typeface="Times New Roman" pitchFamily="18" charset="0"/>
              </a:rPr>
              <a:t>جمع</a:t>
            </a:r>
            <a:r>
              <a:rPr lang="ar-MA" sz="2400" dirty="0" err="1" smtClean="0">
                <a:solidFill>
                  <a:schemeClr val="tx1"/>
                </a:solidFill>
                <a:latin typeface="Times New Roman" pitchFamily="18" charset="0"/>
                <a:cs typeface="Times New Roman" pitchFamily="18" charset="0"/>
              </a:rPr>
              <a:t>وية</a:t>
            </a:r>
            <a:r>
              <a:rPr lang="ar-SA" sz="2400" dirty="0" smtClean="0">
                <a:solidFill>
                  <a:schemeClr val="tx1"/>
                </a:solidFill>
                <a:latin typeface="Times New Roman" pitchFamily="18" charset="0"/>
                <a:cs typeface="Times New Roman" pitchFamily="18" charset="0"/>
              </a:rPr>
              <a:t> </a:t>
            </a:r>
            <a:r>
              <a:rPr lang="ar-MA" sz="2400" dirty="0" smtClean="0">
                <a:solidFill>
                  <a:schemeClr val="tx1"/>
                </a:solidFill>
                <a:latin typeface="Times New Roman" pitchFamily="18" charset="0"/>
                <a:cs typeface="Times New Roman" pitchFamily="18" charset="0"/>
              </a:rPr>
              <a:t>في</a:t>
            </a:r>
            <a:r>
              <a:rPr lang="ar-SA" sz="2400" dirty="0" smtClean="0">
                <a:solidFill>
                  <a:schemeClr val="tx1"/>
                </a:solidFill>
                <a:latin typeface="Times New Roman" pitchFamily="18" charset="0"/>
                <a:cs typeface="Times New Roman" pitchFamily="18" charset="0"/>
              </a:rPr>
              <a:t> العمل من اجل سد الفراغ في" اقتحام أولى</a:t>
            </a:r>
            <a:r>
              <a:rPr lang="ar-MA" sz="2400" dirty="0" smtClean="0">
                <a:solidFill>
                  <a:schemeClr val="tx1"/>
                </a:solidFill>
                <a:latin typeface="Times New Roman" pitchFamily="18" charset="0"/>
                <a:cs typeface="Times New Roman" pitchFamily="18" charset="0"/>
              </a:rPr>
              <a:t> لمجال</a:t>
            </a:r>
            <a:r>
              <a:rPr lang="ar-SA" sz="2400" dirty="0" smtClean="0">
                <a:solidFill>
                  <a:schemeClr val="tx1"/>
                </a:solidFill>
                <a:latin typeface="Times New Roman" pitchFamily="18" charset="0"/>
                <a:cs typeface="Times New Roman" pitchFamily="18" charset="0"/>
              </a:rPr>
              <a:t>" للتكوين المهني </a:t>
            </a:r>
            <a:endParaRPr lang="fr-FR" sz="2400" dirty="0" smtClean="0">
              <a:solidFill>
                <a:schemeClr val="tx1"/>
              </a:solidFill>
              <a:latin typeface="Times New Roman" pitchFamily="18" charset="0"/>
              <a:cs typeface="Times New Roman" pitchFamily="18" charset="0"/>
            </a:endParaRPr>
          </a:p>
          <a:p>
            <a:r>
              <a:rPr lang="ar-SA" sz="2400" dirty="0" smtClean="0">
                <a:solidFill>
                  <a:schemeClr val="tx1"/>
                </a:solidFill>
                <a:latin typeface="Times New Roman" pitchFamily="18" charset="0"/>
                <a:cs typeface="Times New Roman" pitchFamily="18" charset="0"/>
              </a:rPr>
              <a:t>تكوين </a:t>
            </a:r>
            <a:r>
              <a:rPr lang="ar-MA" sz="2400" dirty="0" smtClean="0">
                <a:solidFill>
                  <a:schemeClr val="tx1"/>
                </a:solidFill>
                <a:latin typeface="Times New Roman" pitchFamily="18" charset="0"/>
                <a:cs typeface="Times New Roman" pitchFamily="18" charset="0"/>
              </a:rPr>
              <a:t>نواة  لخبراء وطنيين</a:t>
            </a:r>
            <a:endParaRPr lang="fr-FR" sz="2400" dirty="0" smtClean="0">
              <a:solidFill>
                <a:schemeClr val="tx1"/>
              </a:solidFill>
              <a:latin typeface="Times New Roman" pitchFamily="18" charset="0"/>
              <a:cs typeface="Times New Roman" pitchFamily="18" charset="0"/>
            </a:endParaRPr>
          </a:p>
          <a:p>
            <a:r>
              <a:rPr lang="ar-SA" sz="2400" dirty="0" smtClean="0">
                <a:solidFill>
                  <a:schemeClr val="tx1"/>
                </a:solidFill>
                <a:latin typeface="Times New Roman" pitchFamily="18" charset="0"/>
                <a:cs typeface="Times New Roman" pitchFamily="18" charset="0"/>
              </a:rPr>
              <a:t>بداية اهتمام باحثين بيداغجيين بالتربية الدامجة - يحتاج إلى دعم.</a:t>
            </a:r>
            <a:endParaRPr lang="fr-FR" sz="24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522267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العنوان 12"/>
          <p:cNvSpPr>
            <a:spLocks noGrp="1"/>
          </p:cNvSpPr>
          <p:nvPr>
            <p:ph type="title"/>
          </p:nvPr>
        </p:nvSpPr>
        <p:spPr>
          <a:xfrm flipH="1">
            <a:off x="2451074" y="428604"/>
            <a:ext cx="8686801" cy="457216"/>
          </a:xfrm>
        </p:spPr>
        <p:txBody>
          <a:bodyPr rtlCol="1">
            <a:normAutofit/>
          </a:bodyPr>
          <a:lstStyle/>
          <a:p>
            <a:r>
              <a:rPr lang="ar-SA" sz="2800" i="1" dirty="0" smtClean="0"/>
              <a:t>بعض الثغرات   :</a:t>
            </a:r>
            <a:endParaRPr lang="fr-FR" sz="2800" dirty="0" smtClean="0"/>
          </a:p>
        </p:txBody>
      </p:sp>
      <p:sp>
        <p:nvSpPr>
          <p:cNvPr id="6" name="عنصر نائب للمحتوى 5"/>
          <p:cNvSpPr>
            <a:spLocks noGrp="1"/>
          </p:cNvSpPr>
          <p:nvPr>
            <p:ph sz="half" idx="1"/>
          </p:nvPr>
        </p:nvSpPr>
        <p:spPr>
          <a:xfrm flipH="1">
            <a:off x="1808132" y="1000108"/>
            <a:ext cx="9572693" cy="5429288"/>
          </a:xfrm>
        </p:spPr>
        <p:txBody>
          <a:bodyPr rtlCol="1">
            <a:normAutofit fontScale="77500" lnSpcReduction="20000"/>
          </a:bodyPr>
          <a:lstStyle/>
          <a:p>
            <a:r>
              <a:rPr lang="ar-SA" sz="2600" dirty="0" smtClean="0">
                <a:solidFill>
                  <a:schemeClr val="tx1"/>
                </a:solidFill>
                <a:latin typeface="Times New Roman" pitchFamily="18" charset="0"/>
                <a:cs typeface="Times New Roman" pitchFamily="18" charset="0"/>
              </a:rPr>
              <a:t>غموض وضبابية رؤى بعض الجمعيات : جمعيات تعتبر الأقسام المدمجة  </a:t>
            </a:r>
            <a:r>
              <a:rPr lang="fr-FR" sz="2600" dirty="0" err="1" smtClean="0">
                <a:solidFill>
                  <a:schemeClr val="tx1"/>
                </a:solidFill>
                <a:latin typeface="Times New Roman" pitchFamily="18" charset="0"/>
                <a:cs typeface="Times New Roman" pitchFamily="18" charset="0"/>
              </a:rPr>
              <a:t>clis</a:t>
            </a:r>
            <a:r>
              <a:rPr lang="ar-SA" sz="2600" dirty="0" smtClean="0">
                <a:solidFill>
                  <a:schemeClr val="tx1"/>
                </a:solidFill>
                <a:latin typeface="Times New Roman" pitchFamily="18" charset="0"/>
                <a:cs typeface="Times New Roman" pitchFamily="18" charset="0"/>
              </a:rPr>
              <a:t> </a:t>
            </a:r>
            <a:r>
              <a:rPr lang="fr-FR" sz="2600" dirty="0" smtClean="0">
                <a:solidFill>
                  <a:schemeClr val="tx1"/>
                </a:solidFill>
                <a:latin typeface="Times New Roman" pitchFamily="18" charset="0"/>
                <a:cs typeface="Times New Roman" pitchFamily="18" charset="0"/>
              </a:rPr>
              <a:t> CEI </a:t>
            </a:r>
            <a:r>
              <a:rPr lang="ar-SA" sz="2600" dirty="0" smtClean="0">
                <a:solidFill>
                  <a:schemeClr val="tx1"/>
                </a:solidFill>
                <a:latin typeface="Times New Roman" pitchFamily="18" charset="0"/>
                <a:cs typeface="Times New Roman" pitchFamily="18" charset="0"/>
              </a:rPr>
              <a:t>الهدف الأسمى ولا تعمل على تخطيه </a:t>
            </a:r>
            <a:endParaRPr lang="fr-FR" sz="2600" dirty="0" smtClean="0">
              <a:solidFill>
                <a:schemeClr val="tx1"/>
              </a:solidFill>
              <a:latin typeface="Times New Roman" pitchFamily="18" charset="0"/>
              <a:cs typeface="Times New Roman" pitchFamily="18" charset="0"/>
            </a:endParaRPr>
          </a:p>
          <a:p>
            <a:r>
              <a:rPr lang="ar-SA" sz="2600" dirty="0" smtClean="0">
                <a:solidFill>
                  <a:schemeClr val="tx1"/>
                </a:solidFill>
                <a:latin typeface="Times New Roman" pitchFamily="18" charset="0"/>
                <a:cs typeface="Times New Roman" pitchFamily="18" charset="0"/>
              </a:rPr>
              <a:t>عدم تملك أدبيات التربية الدامجة قيمها ومبادئها  </a:t>
            </a:r>
            <a:endParaRPr lang="fr-FR" sz="2600" dirty="0" smtClean="0">
              <a:solidFill>
                <a:schemeClr val="tx1"/>
              </a:solidFill>
              <a:latin typeface="Times New Roman" pitchFamily="18" charset="0"/>
              <a:cs typeface="Times New Roman" pitchFamily="18" charset="0"/>
            </a:endParaRPr>
          </a:p>
          <a:p>
            <a:r>
              <a:rPr lang="ar-SA" sz="2600" dirty="0" smtClean="0">
                <a:solidFill>
                  <a:schemeClr val="tx1"/>
                </a:solidFill>
                <a:latin typeface="Times New Roman" pitchFamily="18" charset="0"/>
                <a:cs typeface="Times New Roman" pitchFamily="18" charset="0"/>
              </a:rPr>
              <a:t> </a:t>
            </a:r>
            <a:r>
              <a:rPr lang="ar-MA" sz="2600" dirty="0" smtClean="0">
                <a:solidFill>
                  <a:schemeClr val="tx1"/>
                </a:solidFill>
                <a:latin typeface="Times New Roman" pitchFamily="18" charset="0"/>
                <a:cs typeface="Times New Roman" pitchFamily="18" charset="0"/>
              </a:rPr>
              <a:t>الارتجالية في غياب  إطار تنظيمي مما يؤدي حينا إلى انزياح عن الدور </a:t>
            </a:r>
            <a:endParaRPr lang="fr-FR" sz="2600" dirty="0" smtClean="0">
              <a:solidFill>
                <a:schemeClr val="tx1"/>
              </a:solidFill>
              <a:latin typeface="Times New Roman" pitchFamily="18" charset="0"/>
              <a:cs typeface="Times New Roman" pitchFamily="18" charset="0"/>
            </a:endParaRPr>
          </a:p>
          <a:p>
            <a:r>
              <a:rPr lang="ar-MA" sz="2600" dirty="0" smtClean="0">
                <a:solidFill>
                  <a:schemeClr val="tx1"/>
                </a:solidFill>
                <a:latin typeface="Times New Roman" pitchFamily="18" charset="0"/>
                <a:cs typeface="Times New Roman" pitchFamily="18" charset="0"/>
              </a:rPr>
              <a:t> إشكاليات الجودة المرتبطة  بمحدودية في التكوين</a:t>
            </a:r>
            <a:endParaRPr lang="fr-FR" sz="2600" dirty="0" smtClean="0">
              <a:solidFill>
                <a:schemeClr val="tx1"/>
              </a:solidFill>
              <a:latin typeface="Times New Roman" pitchFamily="18" charset="0"/>
              <a:cs typeface="Times New Roman" pitchFamily="18" charset="0"/>
            </a:endParaRPr>
          </a:p>
          <a:p>
            <a:r>
              <a:rPr lang="ar-MA" sz="2600" dirty="0" smtClean="0">
                <a:solidFill>
                  <a:schemeClr val="tx1"/>
                </a:solidFill>
                <a:latin typeface="Times New Roman" pitchFamily="18" charset="0"/>
                <a:cs typeface="Times New Roman" pitchFamily="18" charset="0"/>
              </a:rPr>
              <a:t>إشكاليات الحقوق الشغلية</a:t>
            </a:r>
            <a:endParaRPr lang="fr-FR" sz="2600" dirty="0" smtClean="0">
              <a:solidFill>
                <a:schemeClr val="tx1"/>
              </a:solidFill>
              <a:latin typeface="Times New Roman" pitchFamily="18" charset="0"/>
              <a:cs typeface="Times New Roman" pitchFamily="18" charset="0"/>
            </a:endParaRPr>
          </a:p>
          <a:p>
            <a:r>
              <a:rPr lang="ar-SA" sz="2600" dirty="0" smtClean="0">
                <a:solidFill>
                  <a:schemeClr val="tx1"/>
                </a:solidFill>
                <a:latin typeface="Times New Roman" pitchFamily="18" charset="0"/>
                <a:cs typeface="Times New Roman" pitchFamily="18" charset="0"/>
              </a:rPr>
              <a:t>هشاشة التأطير والإدارة البيداغوجية </a:t>
            </a:r>
            <a:endParaRPr lang="fr-FR" sz="2600" dirty="0" smtClean="0">
              <a:solidFill>
                <a:schemeClr val="tx1"/>
              </a:solidFill>
              <a:latin typeface="Times New Roman" pitchFamily="18" charset="0"/>
              <a:cs typeface="Times New Roman" pitchFamily="18" charset="0"/>
            </a:endParaRPr>
          </a:p>
          <a:p>
            <a:r>
              <a:rPr lang="ar-SA" sz="2600" dirty="0" smtClean="0">
                <a:solidFill>
                  <a:schemeClr val="tx1"/>
                </a:solidFill>
                <a:latin typeface="Times New Roman" pitchFamily="18" charset="0"/>
                <a:cs typeface="Times New Roman" pitchFamily="18" charset="0"/>
              </a:rPr>
              <a:t>قصور إداري تنظيمي لدى جمعيات أخرى </a:t>
            </a:r>
            <a:endParaRPr lang="fr-FR" sz="2600" dirty="0" smtClean="0">
              <a:solidFill>
                <a:schemeClr val="tx1"/>
              </a:solidFill>
              <a:latin typeface="Times New Roman" pitchFamily="18" charset="0"/>
              <a:cs typeface="Times New Roman" pitchFamily="18" charset="0"/>
            </a:endParaRPr>
          </a:p>
          <a:p>
            <a:r>
              <a:rPr lang="ar-SA" sz="2600" dirty="0" smtClean="0">
                <a:solidFill>
                  <a:schemeClr val="tx1"/>
                </a:solidFill>
                <a:latin typeface="Times New Roman" pitchFamily="18" charset="0"/>
                <a:cs typeface="Times New Roman" pitchFamily="18" charset="0"/>
              </a:rPr>
              <a:t>الجمعيات " الوالدية " التي تغير مجال اشتغالها تبعا لتقدم أعمار أبنائها التعليم </a:t>
            </a:r>
            <a:r>
              <a:rPr lang="fr-FR" sz="2600" dirty="0" smtClean="0">
                <a:solidFill>
                  <a:schemeClr val="tx1"/>
                </a:solidFill>
                <a:latin typeface="Times New Roman" pitchFamily="18" charset="0"/>
                <a:cs typeface="Times New Roman" pitchFamily="18" charset="0"/>
              </a:rPr>
              <a:t>-</a:t>
            </a:r>
            <a:r>
              <a:rPr lang="ar-SA" sz="2600" dirty="0" smtClean="0">
                <a:solidFill>
                  <a:schemeClr val="tx1"/>
                </a:solidFill>
                <a:latin typeface="Times New Roman" pitchFamily="18" charset="0"/>
                <a:cs typeface="Times New Roman" pitchFamily="18" charset="0"/>
              </a:rPr>
              <a:t>التكوين - الشيء الذي أضاع توازن العرض التربوي .</a:t>
            </a:r>
            <a:endParaRPr lang="fr-FR" sz="2600" dirty="0" smtClean="0">
              <a:solidFill>
                <a:schemeClr val="tx1"/>
              </a:solidFill>
              <a:latin typeface="Times New Roman" pitchFamily="18" charset="0"/>
              <a:cs typeface="Times New Roman" pitchFamily="18" charset="0"/>
            </a:endParaRPr>
          </a:p>
          <a:p>
            <a:r>
              <a:rPr lang="ar-SA" sz="2600" dirty="0" smtClean="0">
                <a:solidFill>
                  <a:schemeClr val="tx1"/>
                </a:solidFill>
                <a:latin typeface="Times New Roman" pitchFamily="18" charset="0"/>
                <a:cs typeface="Times New Roman" pitchFamily="18" charset="0"/>
              </a:rPr>
              <a:t>اختلالات في تعيين الأساتذة المشرفين </a:t>
            </a:r>
            <a:endParaRPr lang="ar-MA" sz="2600" dirty="0" smtClean="0">
              <a:solidFill>
                <a:schemeClr val="tx1"/>
              </a:solidFill>
              <a:latin typeface="Times New Roman" pitchFamily="18" charset="0"/>
              <a:cs typeface="Times New Roman" pitchFamily="18" charset="0"/>
            </a:endParaRPr>
          </a:p>
          <a:p>
            <a:r>
              <a:rPr lang="ar-MA" sz="2800" dirty="0" smtClean="0">
                <a:solidFill>
                  <a:schemeClr val="tx1"/>
                </a:solidFill>
                <a:latin typeface="Times New Roman" pitchFamily="18" charset="0"/>
                <a:cs typeface="Times New Roman" pitchFamily="18" charset="0"/>
              </a:rPr>
              <a:t>حسب الموارد البشرية المكونة   ” </a:t>
            </a:r>
            <a:r>
              <a:rPr lang="ar-SA" sz="2800" dirty="0" smtClean="0">
                <a:solidFill>
                  <a:schemeClr val="tx1"/>
                </a:solidFill>
                <a:latin typeface="Times New Roman" pitchFamily="18" charset="0"/>
                <a:cs typeface="Times New Roman" pitchFamily="18" charset="0"/>
              </a:rPr>
              <a:t>كلما حصل نقص</a:t>
            </a:r>
            <a:r>
              <a:rPr lang="ar-MA" sz="2800" dirty="0" smtClean="0">
                <a:solidFill>
                  <a:schemeClr val="tx1"/>
                </a:solidFill>
                <a:latin typeface="Times New Roman" pitchFamily="18" charset="0"/>
                <a:cs typeface="Times New Roman" pitchFamily="18" charset="0"/>
              </a:rPr>
              <a:t>“</a:t>
            </a:r>
            <a:endParaRPr lang="fr-FR" sz="2600" dirty="0" smtClean="0">
              <a:solidFill>
                <a:schemeClr val="tx1"/>
              </a:solidFill>
              <a:latin typeface="Times New Roman" pitchFamily="18" charset="0"/>
              <a:cs typeface="Times New Roman" pitchFamily="18" charset="0"/>
            </a:endParaRPr>
          </a:p>
          <a:p>
            <a:r>
              <a:rPr lang="ar-SA" sz="2600" dirty="0" smtClean="0">
                <a:solidFill>
                  <a:schemeClr val="tx1"/>
                </a:solidFill>
                <a:latin typeface="Times New Roman" pitchFamily="18" charset="0"/>
                <a:cs typeface="Times New Roman" pitchFamily="18" charset="0"/>
              </a:rPr>
              <a:t>نقض في المراقبة التربوية " المفتشين "</a:t>
            </a:r>
            <a:endParaRPr lang="fr-FR"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01088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nvSpPr>
        <p:spPr bwMode="auto">
          <a:xfrm>
            <a:off x="4165586" y="1571612"/>
            <a:ext cx="7358114"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0" fontAlgn="base" latinLnBrk="0" hangingPunct="0">
              <a:lnSpc>
                <a:spcPct val="100000"/>
              </a:lnSpc>
              <a:spcBef>
                <a:spcPct val="0"/>
              </a:spcBef>
              <a:spcAft>
                <a:spcPct val="0"/>
              </a:spcAft>
              <a:buClrTx/>
              <a:buSzTx/>
              <a:buFont typeface="Arial" pitchFamily="34" charset="0"/>
              <a:buChar char="•"/>
              <a:tabLst/>
            </a:pPr>
            <a:r>
              <a:rPr kumimoji="0" lang="ar-MA"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a:t>
            </a:r>
            <a:r>
              <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لحسم في تحديد دور الجمعيات </a:t>
            </a:r>
            <a:r>
              <a:rPr kumimoji="0" lang="ar-M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p>
          <a:p>
            <a:pPr marL="0" marR="0" lvl="0" indent="0" defTabSz="914400" eaLnBrk="0" fontAlgn="base" latinLnBrk="0" hangingPunct="0">
              <a:lnSpc>
                <a:spcPct val="100000"/>
              </a:lnSpc>
              <a:spcBef>
                <a:spcPct val="0"/>
              </a:spcBef>
              <a:spcAft>
                <a:spcPct val="0"/>
              </a:spcAft>
              <a:buClrTx/>
              <a:buSzTx/>
              <a:buFont typeface="Arial" pitchFamily="34" charset="0"/>
              <a:buChar char="•"/>
              <a:tabLst/>
            </a:pPr>
            <a:r>
              <a:rPr kumimoji="0" lang="ar-SA" sz="2000"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التدبير المفوض،</a:t>
            </a:r>
            <a:endParaRPr kumimoji="0" lang="ar-MA" sz="200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 typeface="Arial" pitchFamily="34" charset="0"/>
              <a:buChar char="•"/>
              <a:tabLst/>
            </a:pPr>
            <a:r>
              <a:rPr kumimoji="0" lang="ar-SA" sz="2000" i="0" u="none" strike="noStrike" cap="none" normalizeH="0" baseline="0" dirty="0" smtClean="0">
                <a:ln>
                  <a:noFill/>
                </a:ln>
                <a:solidFill>
                  <a:schemeClr val="tx1"/>
                </a:solidFill>
                <a:effectLst/>
                <a:latin typeface="Calibri" pitchFamily="34" charset="0"/>
                <a:ea typeface="Calibri" pitchFamily="34" charset="0"/>
                <a:cs typeface="Arial" pitchFamily="34" charset="0"/>
              </a:rPr>
              <a:t> شروطه ومقتضياته</a:t>
            </a:r>
            <a:endParaRPr kumimoji="0" lang="fr-FR"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 typeface="Arial" pitchFamily="34" charset="0"/>
              <a:buChar char="•"/>
              <a:tabLst/>
            </a:pPr>
            <a:r>
              <a:rPr kumimoji="0" lang="fr-FR"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فهم أفضل</a:t>
            </a:r>
            <a:r>
              <a:rPr kumimoji="0" lang="ar-M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من قبل</a:t>
            </a:r>
            <a:r>
              <a:rPr kumimoji="0" lang="fr-FR"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مختلف المتدخلين لأدوارهم</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 typeface="Arial" pitchFamily="34" charset="0"/>
              <a:buChar char="•"/>
              <a:tabLst/>
            </a:pPr>
            <a:r>
              <a:rPr kumimoji="0" lang="fr-FR"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تملك</a:t>
            </a:r>
            <a:r>
              <a:rPr kumimoji="0" lang="ar-M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مكونات المنظومة التربوية </a:t>
            </a:r>
            <a:r>
              <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M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ل</a:t>
            </a:r>
            <a:r>
              <a:rPr kumimoji="0" lang="ar-SA"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أدبيات التربية الدامجة "القيم والمبادئ</a:t>
            </a:r>
            <a:r>
              <a:rPr kumimoji="0" lang="fr-FR"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 </a:t>
            </a: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العنوان 12"/>
          <p:cNvSpPr>
            <a:spLocks noGrp="1"/>
          </p:cNvSpPr>
          <p:nvPr>
            <p:ph type="title"/>
          </p:nvPr>
        </p:nvSpPr>
        <p:spPr>
          <a:xfrm flipH="1">
            <a:off x="2808264" y="571480"/>
            <a:ext cx="8686801" cy="457216"/>
          </a:xfrm>
        </p:spPr>
        <p:txBody>
          <a:bodyPr rtlCol="1">
            <a:normAutofit/>
          </a:bodyPr>
          <a:lstStyle/>
          <a:p>
            <a:r>
              <a:rPr lang="ar-MA" sz="2800" dirty="0" smtClean="0"/>
              <a:t>التحديات المستقبلية:</a:t>
            </a:r>
            <a:endParaRPr lang="fr-FR" sz="2800" dirty="0" smtClean="0"/>
          </a:p>
        </p:txBody>
      </p:sp>
    </p:spTree>
    <p:extLst>
      <p:ext uri="{BB962C8B-B14F-4D97-AF65-F5344CB8AC3E}">
        <p14:creationId xmlns:p14="http://schemas.microsoft.com/office/powerpoint/2010/main" val="4131172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a:xfrm flipH="1">
            <a:off x="2736826" y="357166"/>
            <a:ext cx="8686801" cy="466708"/>
          </a:xfrm>
        </p:spPr>
        <p:txBody>
          <a:bodyPr rtlCol="1">
            <a:normAutofit fontScale="90000"/>
          </a:bodyPr>
          <a:lstStyle/>
          <a:p>
            <a:pPr algn="r" rtl="1"/>
            <a:r>
              <a:rPr lang="ar-MA" sz="3100" dirty="0" smtClean="0"/>
              <a:t>التحديات المستقبلية </a:t>
            </a:r>
            <a:r>
              <a:rPr lang="ar-MA" sz="2200" b="0" dirty="0" smtClean="0"/>
              <a:t>(تتمة)</a:t>
            </a:r>
            <a:r>
              <a:rPr lang="ar-MA" dirty="0" smtClean="0"/>
              <a:t>:</a:t>
            </a:r>
            <a:endParaRPr lang="ar-SA" dirty="0"/>
          </a:p>
        </p:txBody>
      </p:sp>
      <p:sp>
        <p:nvSpPr>
          <p:cNvPr id="7" name="Rectangle 6"/>
          <p:cNvSpPr/>
          <p:nvPr/>
        </p:nvSpPr>
        <p:spPr>
          <a:xfrm>
            <a:off x="2879702" y="1142984"/>
            <a:ext cx="8521717" cy="3631763"/>
          </a:xfrm>
          <a:prstGeom prst="rect">
            <a:avLst/>
          </a:prstGeom>
        </p:spPr>
        <p:txBody>
          <a:bodyPr wrap="square">
            <a:spAutoFit/>
          </a:bodyPr>
          <a:lstStyle/>
          <a:p>
            <a:pPr lvl="0" eaLnBrk="0" fontAlgn="base" hangingPunct="0">
              <a:spcBef>
                <a:spcPct val="0"/>
              </a:spcBef>
              <a:spcAft>
                <a:spcPct val="0"/>
              </a:spcAft>
              <a:buFont typeface="Arial" pitchFamily="34" charset="0"/>
              <a:buChar char="•"/>
            </a:pPr>
            <a:r>
              <a:rPr lang="ar-SA" sz="2800" dirty="0" smtClean="0">
                <a:latin typeface="Calibri" pitchFamily="34" charset="0"/>
                <a:ea typeface="Calibri" pitchFamily="34" charset="0"/>
                <a:cs typeface="Arial" pitchFamily="34" charset="0"/>
              </a:rPr>
              <a:t>تعبئة الأطراف الرئيسية </a:t>
            </a:r>
            <a:r>
              <a:rPr lang="ar-MA" sz="2800" dirty="0" smtClean="0">
                <a:latin typeface="Calibri" pitchFamily="34" charset="0"/>
                <a:ea typeface="Calibri" pitchFamily="34" charset="0"/>
                <a:cs typeface="Arial" pitchFamily="34" charset="0"/>
              </a:rPr>
              <a:t>ل</a:t>
            </a:r>
            <a:r>
              <a:rPr lang="ar-SA" sz="2800" dirty="0" smtClean="0">
                <a:latin typeface="Calibri" pitchFamily="34" charset="0"/>
                <a:ea typeface="Calibri" pitchFamily="34" charset="0"/>
                <a:cs typeface="Arial" pitchFamily="34" charset="0"/>
              </a:rPr>
              <a:t>استكمال شروط التربية الدامجة </a:t>
            </a:r>
            <a:r>
              <a:rPr lang="ar-SA" dirty="0" smtClean="0">
                <a:latin typeface="Calibri" pitchFamily="34" charset="0"/>
                <a:ea typeface="Calibri" pitchFamily="34" charset="0"/>
                <a:cs typeface="Arial" pitchFamily="34" charset="0"/>
              </a:rPr>
              <a:t>- التربية الوطنية- الصحة - التكوين المهني</a:t>
            </a:r>
            <a:r>
              <a:rPr lang="fr-FR" dirty="0" smtClean="0">
                <a:latin typeface="Calibri" pitchFamily="34" charset="0"/>
                <a:ea typeface="Calibri" pitchFamily="34" charset="0"/>
                <a:cs typeface="Arial" pitchFamily="34" charset="0"/>
              </a:rPr>
              <a:t> - </a:t>
            </a:r>
            <a:endParaRPr lang="fr-FR" sz="2400" dirty="0" smtClean="0">
              <a:latin typeface="Arial" pitchFamily="34" charset="0"/>
              <a:cs typeface="Arial" pitchFamily="34" charset="0"/>
            </a:endParaRPr>
          </a:p>
          <a:p>
            <a:pPr lvl="0" eaLnBrk="0" fontAlgn="base" hangingPunct="0">
              <a:spcBef>
                <a:spcPct val="0"/>
              </a:spcBef>
              <a:spcAft>
                <a:spcPct val="0"/>
              </a:spcAft>
              <a:buFont typeface="Arial" pitchFamily="34" charset="0"/>
              <a:buChar char="•"/>
            </a:pPr>
            <a:r>
              <a:rPr lang="ar-MA" sz="2800" dirty="0" smtClean="0">
                <a:latin typeface="Calibri" pitchFamily="34" charset="0"/>
                <a:ea typeface="Calibri" pitchFamily="34" charset="0"/>
                <a:cs typeface="Arial" pitchFamily="34" charset="0"/>
              </a:rPr>
              <a:t>تجويد الخدمات المساندة للتربية الدامجة</a:t>
            </a:r>
            <a:r>
              <a:rPr lang="fr-FR" sz="2800" dirty="0" smtClean="0">
                <a:latin typeface="Calibri" pitchFamily="34" charset="0"/>
                <a:ea typeface="Calibri" pitchFamily="34" charset="0"/>
                <a:cs typeface="Arial" pitchFamily="34" charset="0"/>
              </a:rPr>
              <a:t> </a:t>
            </a:r>
            <a:r>
              <a:rPr lang="ar-MA" sz="2800" dirty="0" smtClean="0">
                <a:latin typeface="Calibri" pitchFamily="34" charset="0"/>
                <a:ea typeface="Calibri" pitchFamily="34" charset="0"/>
                <a:cs typeface="Arial" pitchFamily="34" charset="0"/>
              </a:rPr>
              <a:t>: </a:t>
            </a:r>
          </a:p>
          <a:p>
            <a:pPr lvl="0" eaLnBrk="0" fontAlgn="base" hangingPunct="0">
              <a:spcBef>
                <a:spcPct val="0"/>
              </a:spcBef>
              <a:spcAft>
                <a:spcPct val="0"/>
              </a:spcAft>
              <a:buFont typeface="Arial" pitchFamily="34" charset="0"/>
              <a:buChar char="•"/>
            </a:pPr>
            <a:r>
              <a:rPr lang="ar-MA" dirty="0" smtClean="0">
                <a:latin typeface="Calibri" pitchFamily="34" charset="0"/>
                <a:ea typeface="Calibri" pitchFamily="34" charset="0"/>
                <a:cs typeface="Arial" pitchFamily="34" charset="0"/>
              </a:rPr>
              <a:t>التوجيه </a:t>
            </a:r>
          </a:p>
          <a:p>
            <a:pPr lvl="0" eaLnBrk="0" fontAlgn="base" hangingPunct="0">
              <a:spcBef>
                <a:spcPct val="0"/>
              </a:spcBef>
              <a:spcAft>
                <a:spcPct val="0"/>
              </a:spcAft>
              <a:buFont typeface="Arial" pitchFamily="34" charset="0"/>
              <a:buChar char="•"/>
            </a:pPr>
            <a:r>
              <a:rPr lang="ar-MA" dirty="0" smtClean="0">
                <a:latin typeface="Calibri" pitchFamily="34" charset="0"/>
                <a:ea typeface="Calibri" pitchFamily="34" charset="0"/>
                <a:cs typeface="Arial" pitchFamily="34" charset="0"/>
              </a:rPr>
              <a:t>، المرافقة،</a:t>
            </a:r>
          </a:p>
          <a:p>
            <a:pPr lvl="0" eaLnBrk="0" fontAlgn="base" hangingPunct="0">
              <a:spcBef>
                <a:spcPct val="0"/>
              </a:spcBef>
              <a:spcAft>
                <a:spcPct val="0"/>
              </a:spcAft>
              <a:buFont typeface="Arial" pitchFamily="34" charset="0"/>
              <a:buChar char="•"/>
            </a:pPr>
            <a:r>
              <a:rPr lang="ar-MA" dirty="0" smtClean="0">
                <a:latin typeface="Calibri" pitchFamily="34" charset="0"/>
                <a:ea typeface="Calibri" pitchFamily="34" charset="0"/>
                <a:cs typeface="Arial" pitchFamily="34" charset="0"/>
              </a:rPr>
              <a:t> الوساطة التربوية، </a:t>
            </a:r>
          </a:p>
          <a:p>
            <a:pPr lvl="0" eaLnBrk="0" fontAlgn="base" hangingPunct="0">
              <a:spcBef>
                <a:spcPct val="0"/>
              </a:spcBef>
              <a:spcAft>
                <a:spcPct val="0"/>
              </a:spcAft>
              <a:buFont typeface="Arial" pitchFamily="34" charset="0"/>
              <a:buChar char="•"/>
            </a:pPr>
            <a:r>
              <a:rPr lang="ar-MA" dirty="0" smtClean="0">
                <a:latin typeface="Calibri" pitchFamily="34" charset="0"/>
                <a:ea typeface="Calibri" pitchFamily="34" charset="0"/>
                <a:cs typeface="Arial" pitchFamily="34" charset="0"/>
              </a:rPr>
              <a:t>الأنشطة الموازية</a:t>
            </a:r>
            <a:r>
              <a:rPr lang="fr-FR" dirty="0" smtClean="0">
                <a:latin typeface="Calibri" pitchFamily="34" charset="0"/>
                <a:ea typeface="Calibri" pitchFamily="34" charset="0"/>
                <a:cs typeface="Arial" pitchFamily="34" charset="0"/>
              </a:rPr>
              <a:t>.</a:t>
            </a:r>
            <a:endParaRPr lang="fr-FR" sz="2400" dirty="0" smtClean="0">
              <a:latin typeface="Arial" pitchFamily="34" charset="0"/>
              <a:cs typeface="Arial" pitchFamily="34" charset="0"/>
            </a:endParaRPr>
          </a:p>
          <a:p>
            <a:pPr lvl="0" eaLnBrk="0" fontAlgn="base" hangingPunct="0">
              <a:spcBef>
                <a:spcPct val="0"/>
              </a:spcBef>
              <a:spcAft>
                <a:spcPct val="0"/>
              </a:spcAft>
              <a:buFont typeface="Arial" pitchFamily="34" charset="0"/>
              <a:buChar char="•"/>
            </a:pPr>
            <a:r>
              <a:rPr lang="ar-MA" sz="2800" dirty="0" smtClean="0">
                <a:latin typeface="Calibri" pitchFamily="34" charset="0"/>
                <a:ea typeface="Calibri" pitchFamily="34" charset="0"/>
                <a:cs typeface="Arial" pitchFamily="34" charset="0"/>
              </a:rPr>
              <a:t>بناء وتعزيز قدرات الجمعيات التنظيمية</a:t>
            </a:r>
            <a:r>
              <a:rPr lang="fr-FR" sz="2800" dirty="0" smtClean="0">
                <a:latin typeface="Calibri" pitchFamily="34" charset="0"/>
                <a:ea typeface="Calibri" pitchFamily="34" charset="0"/>
                <a:cs typeface="Arial" pitchFamily="34" charset="0"/>
              </a:rPr>
              <a:t>  </a:t>
            </a:r>
            <a:r>
              <a:rPr lang="ar-MA" sz="2800" dirty="0" smtClean="0">
                <a:latin typeface="Calibri" pitchFamily="34" charset="0"/>
                <a:ea typeface="Calibri" pitchFamily="34" charset="0"/>
                <a:cs typeface="Arial" pitchFamily="34" charset="0"/>
              </a:rPr>
              <a:t>الحكامة</a:t>
            </a:r>
            <a:r>
              <a:rPr lang="fr-FR" sz="2800" dirty="0" smtClean="0">
                <a:latin typeface="Calibri" pitchFamily="34" charset="0"/>
                <a:ea typeface="Calibri" pitchFamily="34" charset="0"/>
                <a:cs typeface="Arial" pitchFamily="34" charset="0"/>
              </a:rPr>
              <a:t>  </a:t>
            </a:r>
            <a:r>
              <a:rPr lang="ar-MA" sz="2800" dirty="0" smtClean="0">
                <a:latin typeface="Calibri" pitchFamily="34" charset="0"/>
                <a:ea typeface="Calibri" pitchFamily="34" charset="0"/>
                <a:cs typeface="Arial" pitchFamily="34" charset="0"/>
              </a:rPr>
              <a:t>الإدارية والمالية</a:t>
            </a:r>
            <a:r>
              <a:rPr lang="fr-FR" sz="2800" dirty="0" smtClean="0">
                <a:latin typeface="Calibri" pitchFamily="34" charset="0"/>
                <a:ea typeface="Calibri" pitchFamily="34" charset="0"/>
                <a:cs typeface="Arial" pitchFamily="34" charset="0"/>
              </a:rPr>
              <a:t> .</a:t>
            </a:r>
            <a:endParaRPr lang="en-US" sz="2800" dirty="0" smtClean="0">
              <a:latin typeface="Calibri" pitchFamily="34" charset="0"/>
              <a:ea typeface="Calibri" pitchFamily="34" charset="0"/>
              <a:cs typeface="Arial" pitchFamily="34" charset="0"/>
            </a:endParaRPr>
          </a:p>
          <a:p>
            <a:pPr lvl="0" eaLnBrk="0" fontAlgn="base" hangingPunct="0">
              <a:spcBef>
                <a:spcPct val="0"/>
              </a:spcBef>
              <a:spcAft>
                <a:spcPct val="0"/>
              </a:spcAft>
              <a:buFont typeface="Arial" pitchFamily="34" charset="0"/>
              <a:buChar char="•"/>
            </a:pPr>
            <a:r>
              <a:rPr lang="ar-MA" sz="2800" dirty="0" smtClean="0">
                <a:latin typeface="Calibri" pitchFamily="34" charset="0"/>
                <a:ea typeface="Calibri" pitchFamily="34" charset="0"/>
                <a:cs typeface="Arial" pitchFamily="34" charset="0"/>
              </a:rPr>
              <a:t>تتبع السياسات المسطرة من طرف الدولة </a:t>
            </a:r>
            <a:r>
              <a:rPr lang="ar-MA" sz="2800" dirty="0" err="1" smtClean="0">
                <a:latin typeface="Calibri" pitchFamily="34" charset="0"/>
                <a:ea typeface="Calibri" pitchFamily="34" charset="0"/>
                <a:cs typeface="Arial" pitchFamily="34" charset="0"/>
              </a:rPr>
              <a:t>و</a:t>
            </a:r>
            <a:r>
              <a:rPr lang="ar-MA" sz="2800" dirty="0" smtClean="0">
                <a:latin typeface="Calibri" pitchFamily="34" charset="0"/>
                <a:ea typeface="Calibri" pitchFamily="34" charset="0"/>
                <a:cs typeface="Arial" pitchFamily="34" charset="0"/>
              </a:rPr>
              <a:t> تشكيل قوة اقتراحيه مستنيرة فاعلة</a:t>
            </a:r>
            <a:r>
              <a:rPr lang="fr-FR" sz="2800" dirty="0" smtClean="0">
                <a:latin typeface="Calibri" pitchFamily="34" charset="0"/>
                <a:ea typeface="Calibri" pitchFamily="34" charset="0"/>
                <a:cs typeface="Arial" pitchFamily="34" charset="0"/>
              </a:rPr>
              <a:t>  </a:t>
            </a:r>
            <a:r>
              <a:rPr lang="ar-MA" sz="2800" dirty="0" smtClean="0">
                <a:latin typeface="Calibri" pitchFamily="34" charset="0"/>
                <a:ea typeface="Calibri" pitchFamily="34" charset="0"/>
                <a:cs typeface="Arial" pitchFamily="34" charset="0"/>
              </a:rPr>
              <a:t>ومشاركة</a:t>
            </a:r>
            <a:r>
              <a:rPr lang="fr-FR" sz="1200" dirty="0" smtClean="0">
                <a:latin typeface="Calibri" pitchFamily="34" charset="0"/>
                <a:ea typeface="Calibri" pitchFamily="34" charset="0"/>
                <a:cs typeface="Arial" pitchFamily="34" charset="0"/>
              </a:rPr>
              <a:t>  . </a:t>
            </a: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83189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العنوان 1"/>
          <p:cNvSpPr txBox="1">
            <a:spLocks noGrp="1"/>
          </p:cNvSpPr>
          <p:nvPr>
            <p:ph type="title"/>
          </p:nvPr>
        </p:nvSpPr>
        <p:spPr>
          <a:xfrm flipH="1">
            <a:off x="4237023" y="2143116"/>
            <a:ext cx="6043595" cy="1066800"/>
          </a:xfrm>
          <a:prstGeom prst="rect">
            <a:avLst/>
          </a:prstGeom>
        </p:spPr>
        <p:txBody>
          <a:bodyPr rtlCol="1">
            <a:normAutofit/>
          </a:bodyPr>
          <a:lstStyle/>
          <a:p>
            <a:pPr marL="0" marR="0" lvl="0" indent="0" algn="r" defTabSz="914400" rtl="1" eaLnBrk="1" fontAlgn="auto" latinLnBrk="0" hangingPunct="1">
              <a:lnSpc>
                <a:spcPct val="80000"/>
              </a:lnSpc>
              <a:spcBef>
                <a:spcPct val="0"/>
              </a:spcBef>
              <a:spcAft>
                <a:spcPts val="0"/>
              </a:spcAft>
              <a:buClrTx/>
              <a:buSzTx/>
              <a:buFontTx/>
              <a:buNone/>
              <a:tabLst/>
              <a:defRPr/>
            </a:pPr>
            <a:r>
              <a:rPr kumimoji="0" lang="ar-MA" sz="2800" b="1" i="0" u="none" strike="noStrike" kern="1200" cap="none" spc="0" normalizeH="0" baseline="0" noProof="0" dirty="0" smtClean="0">
                <a:ln>
                  <a:noFill/>
                </a:ln>
                <a:solidFill>
                  <a:schemeClr val="accent1">
                    <a:lumMod val="75000"/>
                  </a:schemeClr>
                </a:solidFill>
                <a:effectLst/>
                <a:uLnTx/>
                <a:uFillTx/>
                <a:latin typeface="Tahoma" panose="020B0604030504040204" pitchFamily="34" charset="0"/>
                <a:ea typeface="Tahoma" panose="020B0604030504040204" pitchFamily="34" charset="0"/>
                <a:cs typeface="Tahoma" panose="020B0604030504040204" pitchFamily="34" charset="0"/>
              </a:rPr>
              <a:t>الأدوار المستقبلية للمجتمع المدني </a:t>
            </a:r>
            <a:r>
              <a:rPr kumimoji="0" lang="ar-MA" sz="2000" b="1" i="0" u="none" strike="noStrike" kern="1200" cap="none" spc="0" normalizeH="0" baseline="0" noProof="0" dirty="0" smtClean="0">
                <a:ln>
                  <a:noFill/>
                </a:ln>
                <a:solidFill>
                  <a:schemeClr val="accent1">
                    <a:lumMod val="75000"/>
                  </a:schemeClr>
                </a:solidFill>
                <a:effectLst/>
                <a:uLnTx/>
                <a:uFillTx/>
                <a:latin typeface="Tahoma" panose="020B0604030504040204" pitchFamily="34" charset="0"/>
                <a:ea typeface="Tahoma" panose="020B0604030504040204" pitchFamily="34" charset="0"/>
                <a:cs typeface="Tahoma" panose="020B0604030504040204" pitchFamily="34" charset="0"/>
              </a:rPr>
              <a:t>:</a:t>
            </a:r>
            <a:endParaRPr kumimoji="0" lang="ar-SA" sz="2800" b="1" i="0" u="none" strike="noStrike" kern="1200" cap="none" spc="0" normalizeH="0" baseline="0" noProof="0" dirty="0">
              <a:ln>
                <a:noFill/>
              </a:ln>
              <a:solidFill>
                <a:schemeClr val="accent1">
                  <a:lumMod val="75000"/>
                </a:schemeClr>
              </a:solidFill>
              <a:effectLst/>
              <a:uLnTx/>
              <a:uFillTx/>
              <a:latin typeface="Tahoma" panose="020B0604030504040204" pitchFamily="34" charset="0"/>
              <a:ea typeface="Tahoma" panose="020B0604030504040204" pitchFamily="34" charset="0"/>
              <a:cs typeface="Tahoma" panose="020B060403050404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title"/>
          </p:nvPr>
        </p:nvSpPr>
        <p:spPr>
          <a:xfrm flipH="1">
            <a:off x="9023370" y="2143116"/>
            <a:ext cx="2757444" cy="2000264"/>
          </a:xfrm>
        </p:spPr>
        <p:txBody>
          <a:bodyPr rtlCol="1">
            <a:noAutofit/>
          </a:bodyPr>
          <a:lstStyle/>
          <a:p>
            <a:pPr algn="r" rtl="1"/>
            <a:r>
              <a:rPr lang="ar-MA" sz="2400" dirty="0" smtClean="0"/>
              <a:t>نصت عليها الاتفاقية الدولية لحقوق الأشخاص ذوي الإعاقة :</a:t>
            </a:r>
            <a:endParaRPr lang="ar-SA" sz="2400" dirty="0"/>
          </a:p>
        </p:txBody>
      </p:sp>
      <p:sp>
        <p:nvSpPr>
          <p:cNvPr id="3" name="Rectangle 2"/>
          <p:cNvSpPr/>
          <p:nvPr/>
        </p:nvSpPr>
        <p:spPr>
          <a:xfrm>
            <a:off x="1450942" y="214290"/>
            <a:ext cx="6929487" cy="6032421"/>
          </a:xfrm>
          <a:prstGeom prst="rect">
            <a:avLst/>
          </a:prstGeom>
        </p:spPr>
        <p:txBody>
          <a:bodyPr wrap="square">
            <a:spAutoFit/>
          </a:bodyPr>
          <a:lstStyle/>
          <a:p>
            <a:pPr lvl="0" eaLnBrk="0" fontAlgn="base" hangingPunct="0">
              <a:spcBef>
                <a:spcPct val="0"/>
              </a:spcBef>
              <a:spcAft>
                <a:spcPct val="0"/>
              </a:spcAft>
            </a:pPr>
            <a:r>
              <a:rPr lang="ar-MA" sz="3200" b="1" i="1" dirty="0" smtClean="0">
                <a:latin typeface="Calibri" pitchFamily="34" charset="0"/>
                <a:ea typeface="Calibri" pitchFamily="34" charset="0"/>
                <a:cs typeface="Arial" pitchFamily="34" charset="0"/>
              </a:rPr>
              <a:t>الدور </a:t>
            </a:r>
            <a:r>
              <a:rPr lang="ar-MA" sz="3200" b="1" i="1" dirty="0" err="1" smtClean="0">
                <a:latin typeface="Calibri" pitchFamily="34" charset="0"/>
                <a:ea typeface="Calibri" pitchFamily="34" charset="0"/>
                <a:cs typeface="Arial" pitchFamily="34" charset="0"/>
              </a:rPr>
              <a:t>التوعوي</a:t>
            </a:r>
            <a:r>
              <a:rPr lang="ar-MA" sz="3200" b="1" i="1" dirty="0" smtClean="0">
                <a:latin typeface="Calibri" pitchFamily="34" charset="0"/>
                <a:ea typeface="Calibri" pitchFamily="34" charset="0"/>
                <a:cs typeface="Arial" pitchFamily="34" charset="0"/>
              </a:rPr>
              <a:t>   </a:t>
            </a:r>
            <a:r>
              <a:rPr lang="ar-MA" sz="2000" dirty="0" smtClean="0">
                <a:latin typeface="Calibri" pitchFamily="34" charset="0"/>
                <a:ea typeface="Calibri" pitchFamily="34" charset="0"/>
                <a:cs typeface="Arial" pitchFamily="34" charset="0"/>
              </a:rPr>
              <a:t>إذكاء الوعي</a:t>
            </a:r>
            <a:r>
              <a:rPr lang="ar-MA" sz="2800" b="1" i="1" dirty="0" smtClean="0">
                <a:latin typeface="Calibri" pitchFamily="34" charset="0"/>
                <a:ea typeface="Calibri" pitchFamily="34" charset="0"/>
                <a:cs typeface="Arial" pitchFamily="34" charset="0"/>
              </a:rPr>
              <a:t>:</a:t>
            </a:r>
          </a:p>
          <a:p>
            <a:pPr lvl="0" eaLnBrk="0" fontAlgn="base" hangingPunct="0">
              <a:spcBef>
                <a:spcPct val="0"/>
              </a:spcBef>
              <a:spcAft>
                <a:spcPct val="0"/>
              </a:spcAft>
              <a:buFont typeface="Arial" pitchFamily="34" charset="0"/>
              <a:buChar char="•"/>
            </a:pPr>
            <a:endParaRPr lang="ar-MA" sz="2800" dirty="0" smtClean="0">
              <a:latin typeface="Calibri" pitchFamily="34" charset="0"/>
              <a:ea typeface="Calibri" pitchFamily="34" charset="0"/>
              <a:cs typeface="Arial" pitchFamily="34" charset="0"/>
            </a:endParaRPr>
          </a:p>
          <a:p>
            <a:pPr eaLnBrk="0" fontAlgn="base" hangingPunct="0">
              <a:spcBef>
                <a:spcPct val="0"/>
              </a:spcBef>
              <a:spcAft>
                <a:spcPct val="0"/>
              </a:spcAft>
              <a:buFont typeface="Arial" pitchFamily="34" charset="0"/>
              <a:buChar char="•"/>
            </a:pPr>
            <a:r>
              <a:rPr lang="ar-MA" sz="2800" dirty="0" smtClean="0">
                <a:latin typeface="Calibri" pitchFamily="34" charset="0"/>
                <a:ea typeface="Calibri" pitchFamily="34" charset="0"/>
                <a:cs typeface="Arial" pitchFamily="34" charset="0"/>
              </a:rPr>
              <a:t>تعزيز مواقف تحترم حقوق الأطفال ذوي الإعاقة من قبل المجتمع بما في ذلك الأسر .</a:t>
            </a:r>
          </a:p>
          <a:p>
            <a:pPr lvl="0" eaLnBrk="0" fontAlgn="base" hangingPunct="0">
              <a:spcBef>
                <a:spcPct val="0"/>
              </a:spcBef>
              <a:spcAft>
                <a:spcPct val="0"/>
              </a:spcAft>
              <a:buFont typeface="Arial" pitchFamily="34" charset="0"/>
              <a:buChar char="•"/>
            </a:pPr>
            <a:r>
              <a:rPr lang="ar-MA" sz="2800" dirty="0" smtClean="0">
                <a:latin typeface="Calibri" pitchFamily="34" charset="0"/>
                <a:ea typeface="Calibri" pitchFamily="34" charset="0"/>
                <a:cs typeface="Arial" pitchFamily="34" charset="0"/>
              </a:rPr>
              <a:t>تشجيع الاعتراف بمهارات وكفاءات وقدرات الأشخاص في وضعية إعاقة  وإسهاماتهم في مختلف مناحي الحياة الاجتماعية </a:t>
            </a:r>
          </a:p>
          <a:p>
            <a:pPr lvl="0" eaLnBrk="0" fontAlgn="base" hangingPunct="0">
              <a:spcBef>
                <a:spcPct val="0"/>
              </a:spcBef>
              <a:spcAft>
                <a:spcPct val="0"/>
              </a:spcAft>
              <a:buFont typeface="Arial" pitchFamily="34" charset="0"/>
              <a:buChar char="•"/>
            </a:pPr>
            <a:r>
              <a:rPr lang="ar-MA" sz="2800" dirty="0" smtClean="0">
                <a:latin typeface="Calibri" pitchFamily="34" charset="0"/>
                <a:ea typeface="Calibri" pitchFamily="34" charset="0"/>
                <a:cs typeface="Arial" pitchFamily="34" charset="0"/>
              </a:rPr>
              <a:t>تشجيع وسائل الإعلام على عكس صور للأشخاص في وضعية إعاقة تتفق </a:t>
            </a:r>
            <a:r>
              <a:rPr lang="ar-MA" sz="2800" dirty="0" err="1" smtClean="0">
                <a:latin typeface="Calibri" pitchFamily="34" charset="0"/>
                <a:ea typeface="Calibri" pitchFamily="34" charset="0"/>
                <a:cs typeface="Arial" pitchFamily="34" charset="0"/>
              </a:rPr>
              <a:t>و</a:t>
            </a:r>
            <a:r>
              <a:rPr lang="ar-MA" sz="2800" dirty="0" smtClean="0">
                <a:latin typeface="Calibri" pitchFamily="34" charset="0"/>
                <a:ea typeface="Calibri" pitchFamily="34" charset="0"/>
                <a:cs typeface="Arial" pitchFamily="34" charset="0"/>
              </a:rPr>
              <a:t> الغرض من الاتفاقية الدولية لحقوق ذوي الإعاقة . </a:t>
            </a:r>
          </a:p>
          <a:p>
            <a:pPr lvl="0" eaLnBrk="0" fontAlgn="base" hangingPunct="0">
              <a:spcBef>
                <a:spcPct val="0"/>
              </a:spcBef>
              <a:spcAft>
                <a:spcPct val="0"/>
              </a:spcAft>
              <a:buFont typeface="Arial" pitchFamily="34" charset="0"/>
              <a:buChar char="•"/>
            </a:pPr>
            <a:r>
              <a:rPr lang="ar-MA" sz="2800" dirty="0" smtClean="0">
                <a:latin typeface="Calibri" pitchFamily="34" charset="0"/>
                <a:ea typeface="Calibri" pitchFamily="34" charset="0"/>
                <a:cs typeface="Arial" pitchFamily="34" charset="0"/>
              </a:rPr>
              <a:t>تشجيع تنظيم تكوينات وتداريب حول حقوق الأشخاص في وضعية إعاقة.</a:t>
            </a:r>
          </a:p>
          <a:p>
            <a:pPr lvl="0" eaLnBrk="0" fontAlgn="base" hangingPunct="0">
              <a:spcBef>
                <a:spcPct val="0"/>
              </a:spcBef>
              <a:spcAft>
                <a:spcPct val="0"/>
              </a:spcAft>
            </a:pPr>
            <a:endParaRPr lang="ar-MA" sz="2800" dirty="0" smtClean="0">
              <a:latin typeface="Calibri" pitchFamily="34" charset="0"/>
              <a:cs typeface="Arial" pitchFamily="34" charset="0"/>
            </a:endParaRPr>
          </a:p>
          <a:p>
            <a:pPr lvl="0" eaLnBrk="0" fontAlgn="base" hangingPunct="0">
              <a:spcBef>
                <a:spcPct val="0"/>
              </a:spcBef>
              <a:spcAft>
                <a:spcPct val="0"/>
              </a:spcAft>
              <a:buFont typeface="Arial" pitchFamily="34" charset="0"/>
              <a:buChar char="•"/>
            </a:pPr>
            <a:endParaRPr lang="en-US" dirty="0" smtClean="0">
              <a:latin typeface="Arial" pitchFamily="34" charset="0"/>
              <a:cs typeface="Arial" pitchFamily="34" charset="0"/>
            </a:endParaRPr>
          </a:p>
        </p:txBody>
      </p:sp>
      <p:sp>
        <p:nvSpPr>
          <p:cNvPr id="4" name="العنوان 1"/>
          <p:cNvSpPr txBox="1">
            <a:spLocks/>
          </p:cNvSpPr>
          <p:nvPr/>
        </p:nvSpPr>
        <p:spPr>
          <a:xfrm flipH="1">
            <a:off x="8880494" y="3929066"/>
            <a:ext cx="2757444" cy="2000264"/>
          </a:xfrm>
          <a:prstGeom prst="rect">
            <a:avLst/>
          </a:prstGeom>
        </p:spPr>
        <p:txBody>
          <a:bodyPr vert="horz" lIns="91440" tIns="45720" rIns="91440" bIns="45720" rtlCol="1" anchor="b">
            <a:noAutofit/>
          </a:bodyPr>
          <a:lstStyle/>
          <a:p>
            <a:pPr marL="0" marR="0" lvl="0" indent="0" algn="r" defTabSz="914400" rtl="1" eaLnBrk="1" fontAlgn="auto" latinLnBrk="0" hangingPunct="1">
              <a:lnSpc>
                <a:spcPct val="80000"/>
              </a:lnSpc>
              <a:spcBef>
                <a:spcPct val="0"/>
              </a:spcBef>
              <a:spcAft>
                <a:spcPts val="0"/>
              </a:spcAft>
              <a:buClrTx/>
              <a:buSzTx/>
              <a:buFontTx/>
              <a:buNone/>
              <a:tabLst/>
              <a:defRPr/>
            </a:pPr>
            <a:endParaRPr kumimoji="0" lang="ar-SA" sz="2800" b="1" i="0" u="none" strike="noStrike" kern="1200" cap="none" spc="0" normalizeH="0" baseline="0" noProof="0" dirty="0">
              <a:ln>
                <a:noFill/>
              </a:ln>
              <a:solidFill>
                <a:schemeClr val="accent1">
                  <a:lumMod val="75000"/>
                </a:schemeClr>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5" name="العنوان 1"/>
          <p:cNvSpPr txBox="1">
            <a:spLocks/>
          </p:cNvSpPr>
          <p:nvPr/>
        </p:nvSpPr>
        <p:spPr>
          <a:xfrm flipH="1">
            <a:off x="8666180" y="714356"/>
            <a:ext cx="3328948" cy="1000108"/>
          </a:xfrm>
          <a:prstGeom prst="rect">
            <a:avLst/>
          </a:prstGeom>
        </p:spPr>
        <p:txBody>
          <a:bodyPr vert="horz" lIns="91440" tIns="45720" rIns="91440" bIns="45720" rtlCol="1" anchor="b">
            <a:noAutofit/>
          </a:bodyPr>
          <a:lstStyle/>
          <a:p>
            <a:pPr marL="0" marR="0" lvl="0" indent="0" algn="r" defTabSz="914400" rtl="1" eaLnBrk="1" fontAlgn="auto" latinLnBrk="0" hangingPunct="1">
              <a:lnSpc>
                <a:spcPct val="80000"/>
              </a:lnSpc>
              <a:spcBef>
                <a:spcPct val="0"/>
              </a:spcBef>
              <a:spcAft>
                <a:spcPts val="0"/>
              </a:spcAft>
              <a:buClrTx/>
              <a:buSzTx/>
              <a:buFontTx/>
              <a:buNone/>
              <a:tabLst/>
              <a:defRPr/>
            </a:pPr>
            <a:r>
              <a:rPr kumimoji="0" lang="ar-MA" sz="3600" b="1" i="0" u="none" strike="noStrike" kern="1200" cap="none" spc="0" normalizeH="0" baseline="0" noProof="0" dirty="0" smtClean="0">
                <a:ln>
                  <a:noFill/>
                </a:ln>
                <a:solidFill>
                  <a:schemeClr val="accent1">
                    <a:lumMod val="75000"/>
                  </a:schemeClr>
                </a:solidFill>
                <a:effectLst/>
                <a:uLnTx/>
                <a:uFillTx/>
                <a:latin typeface="Tahoma" panose="020B0604030504040204" pitchFamily="34" charset="0"/>
                <a:ea typeface="Tahoma" panose="020B0604030504040204" pitchFamily="34" charset="0"/>
                <a:cs typeface="Tahoma" panose="020B0604030504040204" pitchFamily="34" charset="0"/>
              </a:rPr>
              <a:t>أدوار رئيسية :</a:t>
            </a:r>
            <a:endParaRPr kumimoji="0" lang="ar-SA" sz="3600" b="1" i="0" u="none" strike="noStrike" kern="1200" cap="none" spc="0" normalizeH="0" baseline="0" noProof="0" dirty="0">
              <a:ln>
                <a:noFill/>
              </a:ln>
              <a:solidFill>
                <a:schemeClr val="accent1">
                  <a:lumMod val="75000"/>
                </a:schemeClr>
              </a:solidFill>
              <a:effectLst/>
              <a:uLnTx/>
              <a:uFillTx/>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689064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F02895266">
  <a:themeElements>
    <a:clrScheme name="BusinessContrast">
      <a:dk1>
        <a:srgbClr val="000000"/>
      </a:dk1>
      <a:lt1>
        <a:sysClr val="window" lastClr="FFFFFF"/>
      </a:lt1>
      <a:dk2>
        <a:srgbClr val="000000"/>
      </a:dk2>
      <a:lt2>
        <a:srgbClr val="E5E8E8"/>
      </a:lt2>
      <a:accent1>
        <a:srgbClr val="00AEEF"/>
      </a:accent1>
      <a:accent2>
        <a:srgbClr val="EA428A"/>
      </a:accent2>
      <a:accent3>
        <a:srgbClr val="EED500"/>
      </a:accent3>
      <a:accent4>
        <a:srgbClr val="F5A70D"/>
      </a:accent4>
      <a:accent5>
        <a:srgbClr val="8BCB30"/>
      </a:accent5>
      <a:accent6>
        <a:srgbClr val="9962C1"/>
      </a:accent6>
      <a:hlink>
        <a:srgbClr val="00AEEF"/>
      </a:hlink>
      <a:folHlink>
        <a:srgbClr val="9962C1"/>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5870095_TF02895266" id="{E5C64481-F079-4952-B8BD-8B0036BF1423}" vid="{2D883FDE-4159-4B16-86A5-03DC28378E27}"/>
    </a:ext>
  </a:extLst>
</a:theme>
</file>

<file path=ppt/theme/theme2.xml><?xml version="1.0" encoding="utf-8"?>
<a:theme xmlns:a="http://schemas.openxmlformats.org/drawingml/2006/main" name="نسق Office">
  <a:themeElements>
    <a:clrScheme name="BusinessContrast">
      <a:dk1>
        <a:srgbClr val="000000"/>
      </a:dk1>
      <a:lt1>
        <a:sysClr val="window" lastClr="FFFFFF"/>
      </a:lt1>
      <a:dk2>
        <a:srgbClr val="000000"/>
      </a:dk2>
      <a:lt2>
        <a:srgbClr val="E5E8E8"/>
      </a:lt2>
      <a:accent1>
        <a:srgbClr val="00AEEF"/>
      </a:accent1>
      <a:accent2>
        <a:srgbClr val="EA428A"/>
      </a:accent2>
      <a:accent3>
        <a:srgbClr val="EED500"/>
      </a:accent3>
      <a:accent4>
        <a:srgbClr val="F5A70D"/>
      </a:accent4>
      <a:accent5>
        <a:srgbClr val="8BCB30"/>
      </a:accent5>
      <a:accent6>
        <a:srgbClr val="9962C1"/>
      </a:accent6>
      <a:hlink>
        <a:srgbClr val="00AEEF"/>
      </a:hlink>
      <a:folHlink>
        <a:srgbClr val="9962C1"/>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نسق Office">
  <a:themeElements>
    <a:clrScheme name="BusinessContrast">
      <a:dk1>
        <a:srgbClr val="000000"/>
      </a:dk1>
      <a:lt1>
        <a:sysClr val="window" lastClr="FFFFFF"/>
      </a:lt1>
      <a:dk2>
        <a:srgbClr val="000000"/>
      </a:dk2>
      <a:lt2>
        <a:srgbClr val="E5E8E8"/>
      </a:lt2>
      <a:accent1>
        <a:srgbClr val="00AEEF"/>
      </a:accent1>
      <a:accent2>
        <a:srgbClr val="EA428A"/>
      </a:accent2>
      <a:accent3>
        <a:srgbClr val="EED500"/>
      </a:accent3>
      <a:accent4>
        <a:srgbClr val="F5A70D"/>
      </a:accent4>
      <a:accent5>
        <a:srgbClr val="8BCB30"/>
      </a:accent5>
      <a:accent6>
        <a:srgbClr val="9962C1"/>
      </a:accent6>
      <a:hlink>
        <a:srgbClr val="00AEEF"/>
      </a:hlink>
      <a:folHlink>
        <a:srgbClr val="9962C1"/>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Props1.xml><?xml version="1.0" encoding="utf-8"?>
<ds:datastoreItem xmlns:ds="http://schemas.openxmlformats.org/officeDocument/2006/customXml" ds:itemID="{7C80FAF7-F941-4D3E-A3C3-283A611079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2F2BE50-DDB3-465B-A26E-975A276D4362}">
  <ds:schemaRefs>
    <ds:schemaRef ds:uri="http://schemas.microsoft.com/sharepoint/v3/contenttype/forms"/>
  </ds:schemaRefs>
</ds:datastoreItem>
</file>

<file path=customXml/itemProps3.xml><?xml version="1.0" encoding="utf-8"?>
<ds:datastoreItem xmlns:ds="http://schemas.openxmlformats.org/officeDocument/2006/customXml" ds:itemID="{99220E13-D325-4A9E-AA7A-0D1409275EB9}">
  <ds:schemaRefs>
    <ds:schemaRef ds:uri="http://purl.org/dc/dcmitype/"/>
    <ds:schemaRef ds:uri="http://schemas.microsoft.com/office/2006/metadata/properties"/>
    <ds:schemaRef ds:uri="http://schemas.microsoft.com/office/2006/documentManagement/types"/>
    <ds:schemaRef ds:uri="http://purl.org/dc/elements/1.1/"/>
    <ds:schemaRef ds:uri="http://www.w3.org/XML/1998/namespace"/>
    <ds:schemaRef ds:uri="http://purl.org/dc/terms/"/>
    <ds:schemaRef ds:uri="http://schemas.microsoft.com/office/infopath/2007/PartnerControls"/>
    <ds:schemaRef ds:uri="http://schemas.openxmlformats.org/package/2006/metadata/core-properties"/>
    <ds:schemaRef ds:uri="40262f94-9f35-4ac3-9a90-690165a166b7"/>
    <ds:schemaRef ds:uri="a4f35948-e619-41b3-aa29-22878b09cfd2"/>
  </ds:schemaRefs>
</ds:datastoreItem>
</file>

<file path=docProps/app.xml><?xml version="1.0" encoding="utf-8"?>
<Properties xmlns="http://schemas.openxmlformats.org/officeDocument/2006/extended-properties" xmlns:vt="http://schemas.openxmlformats.org/officeDocument/2006/docPropsVTypes">
  <Template>TF02895266</Template>
  <TotalTime>120</TotalTime>
  <Words>768</Words>
  <Application>Microsoft Office PowerPoint</Application>
  <PresentationFormat>Personnalisé</PresentationFormat>
  <Paragraphs>134</Paragraphs>
  <Slides>15</Slides>
  <Notes>10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15</vt:i4>
      </vt:variant>
    </vt:vector>
  </HeadingPairs>
  <TitlesOfParts>
    <vt:vector size="21" baseType="lpstr">
      <vt:lpstr>Arial</vt:lpstr>
      <vt:lpstr>Calibri</vt:lpstr>
      <vt:lpstr>Franklin Gothic Medium</vt:lpstr>
      <vt:lpstr>Tahoma</vt:lpstr>
      <vt:lpstr>Times New Roman</vt:lpstr>
      <vt:lpstr>TF02895266</vt:lpstr>
      <vt:lpstr>التربية الدامجة والمجتمع المدني</vt:lpstr>
      <vt:lpstr>بدايات مؤثرة:</vt:lpstr>
      <vt:lpstr>لماذا  دور المجمع المدني هام جدا  ..؟</vt:lpstr>
      <vt:lpstr>    مكتسبات: </vt:lpstr>
      <vt:lpstr>بعض الثغرات   :</vt:lpstr>
      <vt:lpstr>التحديات المستقبلية:</vt:lpstr>
      <vt:lpstr>التحديات المستقبلية (تتمة):</vt:lpstr>
      <vt:lpstr>الأدوار المستقبلية للمجتمع المدني :</vt:lpstr>
      <vt:lpstr>نصت عليها الاتفاقية الدولية لحقوق الأشخاص ذوي الإعاقة :</vt:lpstr>
      <vt:lpstr>Présentation PowerPoint</vt:lpstr>
      <vt:lpstr>Présentation PowerPoint</vt:lpstr>
      <vt:lpstr>أدوار قائمة:</vt:lpstr>
      <vt:lpstr>متطلبات الأدوار المستقبلية :</vt:lpstr>
      <vt:lpstr>كيف...؟؟</vt:lpstr>
      <vt:lpstr>شكرا لحسن الإصغاء</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تخطيط العنوان</dc:title>
  <dc:creator>hp</dc:creator>
  <cp:lastModifiedBy>Rkia CHAFAQI</cp:lastModifiedBy>
  <cp:revision>16</cp:revision>
  <dcterms:created xsi:type="dcterms:W3CDTF">2019-01-02T15:33:06Z</dcterms:created>
  <dcterms:modified xsi:type="dcterms:W3CDTF">2019-01-04T09:49:38Z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